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0B2E3-D838-4E39-AD92-28C21F79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50036-CCEB-4F12-9B2D-3FB60519E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B4DB9-1FB8-4B8D-B991-FB0929A3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9E3A3-68C6-4C7B-B0C9-BB6B4A1A1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EE86EB-1AFB-436B-97A2-38AA49093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613ED-518D-4206-8623-C2DF00D26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8ADC01-7946-4963-95EF-7910DA36F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775DE-8CF7-4CE9-9372-8FE7974B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A4343-C754-4F75-AA93-D9487D503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EA19E-094D-4243-B670-393911426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9B101-7B06-48FD-98A2-AE0292CD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2125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61人才招聘活动策划方案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招聘流程设计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参与者体验优化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资源整合与协同合作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当前人才市场存在供需不平衡的矛盾，企业需要高素质人才推动业务发展，而人才供给不足。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人才供需矛盾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招聘方式变革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人才流动加速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随着互联网技术的发展，线上招聘逐渐成为主流，企业需要适应这一趋势，提高招聘效率。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随着经济全球化和区域一体化的深入发展，人才流动速度加快，企业需要加强人才引进和留任工作。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人才市场现状及趋势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企业招聘需求涉及不同岗位、专业和技能，需要制定针对性的招聘策略。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招聘需求多样化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传统招聘流程繁琐，包括发布招聘信息、筛选简历、面试等环节，需要优化流程提高招聘效率。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招聘流程繁琐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企业需要投入大量人力、物力和财力进行招聘工作，需要降低招聘成本。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招聘成本高昂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企业招聘需求与挑战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65" r="305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63" r="291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活动目标与预期成果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通过活动宣传和推广，提高企业知名度和品牌形象。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通过活动展示企业文化和招聘岗位，吸引优秀人才加入。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为人才和企业搭建交流平台，促进双方深入了解和合作。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通过线上招聘和流程优化，降低企业招聘成本。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提高企业知名度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吸引优秀人才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促进人才交流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降低招聘成本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汇聚英才，共筑未来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通过此次活动，搭建一个高效、便捷的招聘平台，促进企业与求职者之间的精准匹配，助力双方实现共赢。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31" r="26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主题确定及意义阐述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03" r="301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724" r="39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以61行业内的领军企业、创新型企业、高成长型企业为主，涵盖不同规模和发展阶段的企业。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以61行业相关的专业人才、应届毕业生、有转行意愿的求职者等为主要目标受众。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行业聚焦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创新形式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精准匹配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活动差异化特色挖掘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专注于61行业，汇聚行业内优质企业和专业人才，提高招聘的针对性和实效性。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采用线上线下相结合的招聘形式，打破传统招聘的时空限制，提高招聘效率和便捷性。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通过大数据分析和人工智能技术，实现企业与求职者之间的精准匹配，提高招聘成功率。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提供职业规划、面试技巧培训、薪酬福利咨询等增值服务，帮助求职者提升就业竞争力。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组建一支由人力资源专家、市场营销专家、活动策划专家等组成的策划团队。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根据团队成员的专业背景和技能，明确各自的职责和分工，确保活动的顺利推进。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策划团队组建及分工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策划团队组建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选择在企业招聘高峰期或毕业生求职高峰期进行活动，以提高活动效果。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选择交通便利、人流量大的场地，如大型会展中心、体育馆等，便于吸引更多求职者参加。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活动时间、地点选择依据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线上宣传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利用社交媒体、招聘网站、企业官网等渠道进行线上宣传，扩大活动影响力。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线下宣传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通过校园宣讲、招聘会现场宣传等方式进行线下宣传，吸引更多目标人群关注活动。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与相关机构、高校等合作，共同推广活动，提高活动的知名度和参与度。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招聘流程设计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https://d.book118.com/828102125054006045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2024-09-25T21:45:30.045</cp:lastPrinted>
  <dcterms:created xsi:type="dcterms:W3CDTF">2024-09-25T13:45:30Z</dcterms:created>
  <dcterms:modified xsi:type="dcterms:W3CDTF">2024-09-25T13:45:32Z</dcterms:modified>
</cp:coreProperties>
</file>