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B301A-AD08-4194-ABCA-4C3795A0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62CFB-5C61-4553-8E48-326CBD0A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C4F29-D9B7-41EF-A748-829EFAF7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00D12-07C0-421E-A1FA-CD1ECD48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7543E-0F4B-4708-85BC-87E33FF3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981C4-AD13-4073-8F92-A3D189D0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34DB0-55C0-425E-A347-3A0D55C3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72A75-2668-4C82-83E4-8BA213FF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876D4-93C2-46A7-ACC9-07A5773B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B7641-A0D9-4097-887D-25E897FE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B19AD-D826-4F7D-A02E-62493FAF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3032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妊娠呕吐是孕妇在早孕期出现的一种正常反应，通常在怀孕6周左右开始出现，12周左右自行消失。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恶心、呕吐、厌食、乏力、头晕等症状，其中呕吐是最常见的症状。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怀孕后，孕妇体内的激素水平发生变化，尤其是HCG（人绒毛膜促性腺激素）水平升高，导致孕妇出现妊娠呕吐的症状。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妊娠呕吐也可能是由于神经因素引起的，如孕妇的情绪紧张、焦虑等，会刺激呕吐中枢，导致呕吐的发生。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妊娠呕吐可能导致孕妇无法正常进食，从而引起营养不足，影响胎儿的生长发育。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92" r="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长期呕吐可能导致孕妇出现电解质紊乱，如低钾、低钠等，对孕妇和胎儿的健康产生不良影响。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妊娠呕吐可能会给孕妇带来心理压力，影响孕妇的情绪和心理健康。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妊娠呕吐的影响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妊娠呕吐的护理措施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与孕妇建立良好的信任关系，了解其心理状态，提供心理支持和安慰。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10" b="131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08" b="10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关注孕妇的情绪变化，及时发现并处理焦虑、抑郁等不良情绪，帮助其保持轻松愉快的心情。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通过认知行为疗法，帮助孕妇调整不良认知，减轻呕吐症状。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保持室内空气清新，提供安静、舒适的休息环境。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指导孕妇合理安排作息时间，保证充足的睡眠和休息。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鼓励孕妇进行适当的运动，如散步、孕妇瑜伽等，有助于缓解妊娠呕吐。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根据孕妇的口味和喜好，提供营养丰富、易消化的食物，避免油腻、辛辣等刺激性食物。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鼓励孕妇多喝水，保持身体的水分平衡。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采用少食多餐的方式，避免因一次性摄入过多食物而引起呕吐。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分餐制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药物治疗包括口服药物、注射药物等不同方式，应根据孕妇的病情选择合适的治疗方法。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在医生的指导下，根据孕妇的具体情况选择合适的药物进行治疗。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药物治疗过程中，应注意观察孕妇的反应和症状变化，及时调整治疗方案。同时，应告知孕妇药物治疗可能存在的风险和副作用。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72" r="1677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https://d.book118.com/828103032012006023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2024-08-29T11:04:52.472</cp:lastPrinted>
  <dcterms:created xsi:type="dcterms:W3CDTF">2024-08-29T03:04:52Z</dcterms:created>
  <dcterms:modified xsi:type="dcterms:W3CDTF">2024-08-29T03:04:54Z</dcterms:modified>
</cp:coreProperties>
</file>