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1938E91-1EDF-4613-AD31-25A0FF5315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2422E7-5295-464D-B414-E32695BF70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59083B-696E-4E42-BC5E-73A09C9307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C124DC2-1A0A-462E-BE03-2AC8E05CEF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0B28CB6-E923-4086-AEBA-52352D9974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144C3C9-5C9B-4C5E-AEC7-E4271728AE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A13ED99-7349-4AAF-A05E-9083F7E983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4EAA2D9-896E-4910-B6A7-5D457634C4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15CBF74-D257-4CE9-9F9F-48BF278078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56D1AE-5CFF-48F8-B61E-A52CF1F22D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611DD57-621F-4552-84C3-BAE0AA81D0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4.jpeg" /><Relationship Id="rId3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5.jpeg" /><Relationship Id="rId3" Type="http://schemas.openxmlformats.org/officeDocument/2006/relationships/image" Target="../media/image3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28103056102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11708" y="1595439"/>
            <a:ext cx="57721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教师在教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45134" y="4864418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4" name="AutoShape 4"/>
          <p:cNvSpPr/>
          <p:nvPr/>
        </p:nvSpPr>
        <p:spPr>
          <a:xfrm>
            <a:off x="1105622" y="5032878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3575937" y="4864418"/>
            <a:ext cx="2749581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2024-01-23</a:t>
            </a:r>
          </a:p>
        </p:txBody>
      </p:sp>
      <p:sp>
        <p:nvSpPr>
          <p:cNvPr id="6" name="AutoShape 6"/>
          <p:cNvSpPr/>
          <p:nvPr/>
        </p:nvSpPr>
        <p:spPr>
          <a:xfrm>
            <a:off x="3436425" y="5032878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1054506" y="5422868"/>
            <a:ext cx="4785198" cy="0"/>
          </a:xfrm>
          <a:prstGeom prst="line">
            <a:avLst/>
          </a:prstGeom>
          <a:ln w="9525">
            <a:solidFill>
              <a:srgbClr val="000000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807827" y="1373505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教师角色与职责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教学方法与手段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课堂教学设计与实施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学生个体差异与因材施教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评价方式与反馈机制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教师专业发展与成长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10775" y="2073592"/>
            <a:ext cx="1835690" cy="2710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5340" y="2000511"/>
            <a:ext cx="7405389" cy="1138956"/>
            <a:chOff x="2395340" y="2000511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5340" y="2000511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教师角色与职责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根据学生的需求和课程要求，制定详细的教学计划，明确教学目标和步骤。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制定教学计划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讲解概念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指导实践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6667" r="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通过课堂讲解、演示文稿等方式，向学生传授相关学科的基本概念、原理和公式等。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组织学生进行实验、实训等实践活动，帮助学生将理论知识应用于实际操作中。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传授知识与技能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通过生动有趣的教学方式，激发学生对学科的兴趣和好奇心，培养他们的学习动力。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4542" r="14542"/>
          <a:stretch>
            <a:fillRect/>
          </a:stretch>
        </p:blipFill>
        <p:spPr>
          <a:xfrm>
            <a:off x="5168347" y="1536628"/>
            <a:ext cx="1898908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6333" r="16333"/>
          <a:stretch>
            <a:fillRect/>
          </a:stretch>
        </p:blipFill>
        <p:spPr>
          <a:xfrm>
            <a:off x="8871766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激发兴趣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引导学生主动思考、发现问题并寻求解决方案，培养他们的创新思维和解决问题的能力。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启发思维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关注每个学生的特点和需求，提供个性化的指导和帮助，促进学生的全面发展。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个性化指导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引导学生发展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以身作则，为学生树立良好的品德榜样，传递积极向上的价值观和人生观。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7833" r="17833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树立榜样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关心学生的情感状态，倾听他们的心声，给予关爱和支持，帮助他们建立健康的心态和情感。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情感关怀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750" r="1675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042" r="1042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通过课堂教学和日常活动，对学生进行德育教育，培养他们的道德观念、社会责任感和公民意识。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德育教育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培养学生品德与情感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98" b="269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l="415" r="415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营造良好学习氛围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建立师生关系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与学生建立良好的师生关系，增进彼此的了解和信任，为教学工作的顺利开展打下基础。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激发课堂活力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采用多样化的教学方式和手段，如小组讨论、角色扮演等，激发课堂活力，提高学生的学习兴趣和参与度。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关注学生反馈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及时关注学生的反馈意见，调整教学策略和方法，以满足学生的需求和期望。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5340" y="2000511"/>
            <a:ext cx="7405389" cy="1138956"/>
            <a:chOff x="2395340" y="2000511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5340" y="2000511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教学方法与手段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适用于大班教学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对于人数较多的班级，传统讲授法能够高效地传授知识，节省教学时间。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讲授内容系统、全面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教师按照教材或讲义，系统全面地讲解知识点，确保学生掌握基本概念和原理。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注重知识传授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通过教师的详细讲解，学生可以快速了解并掌握相关领域的知识体系。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传统讲授法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培养思维能力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学生在讨论中需要分析问题、提出观点，有助于培养批判性思维和创新能力。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激发学生主动性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通过讨论、辩论等方式，鼓励学生积极参与课堂，提高学习主动性。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促进师生交流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互动讨论法有助于加强师生之间的交流，让教师更好地了解学生的学习情况。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75" r="16675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9125" r="19125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675" r="16675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互动讨论法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208" r="18208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理论与实践结合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通过分析实际案例，将理论知识与实际应用相结合，提高学生分析和解决问题的能力。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培养学生综合素质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案例分析法需要学生综合运用所学知识进行分析，有助于培养学生的综合素质。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增强课堂趣味性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生动的案例分析可以使课堂更加生动有趣，激发学生的学习兴趣。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案例分析法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利用多媒体设备展示图片、视频、音频等素材，使教学内容更加生动形象。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丰富教学手段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792" r="16792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多媒体教学可以节省板书时间，增加课堂信息量，提高教学效率。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提高教学效率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多媒体教学可以满足不同学生的学习需求，如视觉型、听觉型等，提高教学效果。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适应不同学习需求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多媒体教学法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5340" y="2000511"/>
            <a:ext cx="7405389" cy="1138956"/>
            <a:chOff x="2395340" y="2000511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5340" y="2000511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课堂教学设计与实施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7750" r="17750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根据课程标准和学生实际情况，明确本节课的教学目标，包括知识、能力和情感态度等方面。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确定教学目标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深入研读教材，明确教学重点、难点和关键点，为制定教学计划和选择教学方法提供依据。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分析教学内容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通过课前调查、作业分析等方式，了解学生的学习需求和学习困难，为个性化教学提供支持。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了解学生需求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明确教学目标和要求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根据教学目标和内容，设计合理的教学流程，包括导入、新课学习、巩固练习、归纳小结等环节。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设计教学流程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根据教学内容和学生特点，选择适合的教学方法，如讲授法、讨论法、案例法、实验法等。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选择教学方法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提前准备好所需的教学资源，如课件、教具、实验器材等，确保课堂教学的顺利进行。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准备教学资源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93" r="293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制定详细教学计划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启发式教学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采用启发式教学方式，引导学生自主发现问题、分析问题和解决问题，培养学生的创新能力和实践能力。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合作学习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组织学生进行小组合作学习，促进学生之间的交流与合作，提高学生的团队协作能力和沟通能力。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0" name="TextBox 10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激活学生思维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通过提问、讨论等方式，引导学生积极参与课堂活动，激发学生的学习兴趣和思维活力。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>
            <a:alphaModFix/>
          </a:blip>
          <a:srcRect l="18521" r="18521"/>
          <a:stretch>
            <a:fillRect/>
          </a:stretch>
        </p:blipFill>
        <p:spPr>
          <a:xfrm>
            <a:off x="641457" y="1883900"/>
            <a:ext cx="3722788" cy="3671084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灵活运用各种教学方法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https://d.book118.com/828103056102006034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104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2024-09-13T01:43:57.258</cp:lastPrinted>
  <dcterms:created xsi:type="dcterms:W3CDTF">2024-09-12T17:43:57Z</dcterms:created>
  <dcterms:modified xsi:type="dcterms:W3CDTF">2024-09-12T17:43:59Z</dcterms:modified>
</cp:coreProperties>
</file>