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22228-0BE0-4956-8A35-903EF395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CBF82-47B8-4B27-8216-283603FC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BA4D3-CFBD-457C-8EE9-5290F388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2B6A5-5F36-4735-8AF5-0DE37EB1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BABB5-5012-4F28-8C59-E0D85F82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8D1C7-C786-494C-AFD7-9470ACA2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FD6D7-98EB-4C19-9571-01473F5D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29BD6-0D98-4C48-A345-382FA5C8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6946F-1877-446D-9CB9-1F770A2B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80BD-3A83-4E25-9017-4229AFD2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081A8-D147-4F37-8D8B-239CB162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3126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九年级思想品德课件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社会公德与公民意识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法治观念与法律意识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国家发展与社会进步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自我认知与个人成长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自我认知是个人成长的基础，有助于我们更好地理解自己，发现自己的优点和不足，从而更好地规划自己的发展。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通过反思、自我评估、接受他人反馈等方式，我们可以更全面地认识自己，了解自己的优点和不足。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自我认知的方法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在日常生活中，我们应该多关注自己的情绪、行为和思考方式，及时发现自己的问题，并采取措施进行改进。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自我认知的实践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977" b="29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个人成长的意义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个人成长是我们不断追求的目标，它意味着我们不断地提高自己的能力、素质和修养，实现自我价值和梦想。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个人成长的过程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个人成长是一个长期的过程，需要我们不断地学习、实践和反思，不断地挑战自己、突破自己。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个人成长的途径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通过读书、交流、培训等方式，我们可以不断地获取新知识、新技能，提高自己的综合素质。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积极心态的表现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积极心态表现为乐观、自信、勇敢、坚韧等品质，这些品质可以帮助我们更好地面对生活中的挑战。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通过调整自己的思维模式、改变自己的行为习惯、寻求他人的帮助等方式，我们可以逐渐培养出积极的心态。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积极心态有助于我们更好地应对挑战和困难，提高自己的幸福感和生活质量。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社会公德与公民意识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社会公德是指人们在日常生活中应该遵循的公共道德准则，是维护社会秩序和公共利益的基础。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8792" r="879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培养社会公德意识，需要从点滴做起，从小事做起，通过实践和积累，不断提高自己的社会公德素养。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社会公德包括文明礼貌、助人为乐、爱护公物、保护环境和遵纪守法等方面，这些都是每个公民应该具备的基本素质。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学校和家庭应该加强对学生的社会公德教育，通过教育和实践相结合的方式，引导学生树立正确的价值观和道德观。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167" r="51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公民意识是指公民对自己在国家中的地位和权利的认识，是现代社会中一个公民应该具备的基本素质。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培养公民意识，需要从了解自己的权利和义务开始，积极参与社会公共事务，增强自己的社会责任感和爱国精神。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公民意识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公民意识包括公民的权利和义务、参与社会公共事务、维护国家安全和荣誉等方面，这些都是每个公民应该积极履行和承担的责任。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学校和家庭应该加强对学生的公民意识教育，通过教育和引导相结合的方式，帮助学生树立正确的公民意识和价值观。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参与社会公益活动是培养社会公德和公民意识的重要途径之一。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在参与社会公益活动的过程中，可以让学生了解社会的多样性和复杂性，提高他们的综合素质和社会适应能力。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学校和家庭应该鼓励学生积极参与社会公益活动，通过实践和体验相结合的方式，帮助学生树立正确的价值观和道德观。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通过参与社会公益活动，可以培养学生的奉献精神和爱心，增强他们的社会责任感和爱国精神。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参与社会公益活动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法治观念与法律意识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https://d.book118.com/828103126025006035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2024-09-13T21:06:06.421</cp:lastPrinted>
  <dcterms:created xsi:type="dcterms:W3CDTF">2024-09-13T13:06:06Z</dcterms:created>
  <dcterms:modified xsi:type="dcterms:W3CDTF">2024-09-13T13:06:08Z</dcterms:modified>
</cp:coreProperties>
</file>