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9BAF3-92DB-449A-823E-43A57D661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B77AE-3184-4A54-8C5E-23E099727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B82C2-0454-4581-9D0D-4E99DB232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D555A-8D6A-4E01-8E70-BEB50A166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0E3608-98D8-4C85-94EA-E02AECD95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EE737B-0549-4D35-9995-581D11E17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4522B0-E521-4BDB-9FCC-84D3F98F3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B447E-EB92-4BDE-9E4B-B995308BD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6513A7-53D8-4F7F-8AB0-7F4A3EC10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6AF9E-12DD-49C2-9EA8-CC033BD16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9A537-A756-415A-B1CE-87BA9F2E3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040200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事业单位面试未来职业规划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实现职业规划的行动计划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面试准备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毕业院校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主修人力资源管理专业，辅修市场营销专业。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主修专业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学习成绩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实习经历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曾在某知名企业实习，从事人力资源管理工作。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毕业于某知名大学，获得本科学位。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在校期间成绩优异，多次获得奖学金。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曾在某事业单位从事人力资源管理工作，负责招聘、培训、绩效管理等工作。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负责制定人力资源计划，组织招聘活动，开展员工培训，制定绩效考核标准并实施考核。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成功招聘了一批优秀人才，提高了员工满意度和绩效水平。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希望未来能够在人力资源管理领域深入发展，成为该领域的专家。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具备良好的英语听说读写能力，能够流利地与外籍同事交流。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语言能力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善于与人沟通，能够有效地协调各方面的资源，达成共识。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具备较强的组织能力和管理能力，能够高效地安排工作。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组织能力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具备较强的学习能力，能够快速适应新环境和新业务。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个人技能与特长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78" b="184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掌握事业单位工作技能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通过参加培训和实践，熟悉事业单位的日常工作内容、工作流程和相关政策法规。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提高沟通协调能力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加强与同事、上下级的沟通，提高协调解决问题的能力，建立良好的人际关系。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完成工作任务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按照工作要求，按时、高效完成分配的任务，提升工作质量和效率。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在掌握基本技能的基础上，深入了解所在领域的知识和技能，成为本领域的业务骨干。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成为业务骨干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通过工作表现和业绩，争取晋升为中层管理人员或部门负责人。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获得晋升机会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通过参加培训、交流活动等方式，拓展职业发展空间，提升职业竞争力。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拓展职业发展空间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在所在领域深入研究，掌握前沿知识和技能，成为行业内的专家或领军人物。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成为行业专家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实现个人价值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83" r="18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通过参与行业交流、研究等活动，为行业发展做出贡献，成为行业的引领者。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通过职业发展实现个人价值，获得社会认可和尊重，为自己和家人创造更好的生活条件。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https://d.book118.com/828104020002006035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2024-09-13T15:43:16.210</cp:lastPrinted>
  <dcterms:created xsi:type="dcterms:W3CDTF">2024-09-13T07:43:16Z</dcterms:created>
  <dcterms:modified xsi:type="dcterms:W3CDTF">2024-09-13T07:43:18Z</dcterms:modified>
</cp:coreProperties>
</file>