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4748B-B109-4067-8837-EA5CAC24B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39656-0E86-4FE9-8EAE-126E9F913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8D8DE-D4D6-4BD6-A21C-EFF08DD48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91001-EFF1-4940-9CBF-27844C1FE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D1890-C2BF-4E21-8AA3-7F63CDD9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9A6AB-E39F-43D9-A27F-932CC5FA0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20A37-A5AC-4013-BC40-29CCDF2ED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F8511-58DF-4F0D-81B8-0BF0FE307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87D8E-3774-4FBB-9C61-F34EE3D1C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7C9C0-6F9A-4CB4-B80E-F5721B4AF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5AD43-4BBF-4D41-83C8-B9312A43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404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海尔顾客服务模式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海尔顾客服务模式的核心理念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海尔顾客服务模式的主要特点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海尔顾客服务模式的具体实践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海尔顾客服务模式的效果评估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海尔顾客服务模式的挑战与未来发展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海尔致力于提供卓越的顾客服务，以满足顾客的期望和需求，从而提升顾客满意度和忠诚度。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在竞争激烈的市场环境中，提供优质的顾客服务是海尔区别于竞争对手、赢得市场份额的关键。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通过不断改进和优化顾客服务模式，海尔可以激发内部创新活力，推动企业持续发展。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海尔的顾客服务模式始终围绕顾客的需求和期望展开，通过提供个性化、专业化的服务，确保顾客获得最佳体验。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以顾客为中心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海尔提供从售前咨询、售中支持到售后服务的全流程服务，确保顾客在购买和使用过程中得到全面、周到的关怀。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全流程服务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海尔通过建立电话、在线、社交媒体等多元化服务渠道，为顾客提供便捷、高效的服务途径。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多元化服务渠道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海尔不断收集顾客反馈，分析服务过程中的问题和不足，持续改进和优化服务模式，提升服务质量。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海尔顾客服务模式的概述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海尔顾客服务模式的核心理念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海尔始终将顾客需求放在首位，通过深入了解和分析顾客需求，提供个性化的产品和服务解决方案。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顾客需求为导向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海尔注重提升顾客在购买、使用和服务过程中的体验，通过优化流程、提高服务质量和效率，让顾客感受到便捷和舒适。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顾客体验为重点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海尔将顾客满意作为服务的最终目标，通过定期调查和评估顾客满意度，不断改进和优化服务，确保顾客满意度的持续提升。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顾客满意为目标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顾客至上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海尔倡导预防为主的服务理念，通过提前预测和解决问题，减少故障和维修的次数，提高产品的稳定性和可靠性。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预防为主的服务理念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海尔提供从售前咨询、售中安装到售后维修的全流程服务支持，确保顾客在整个产品生命周期中都能得到及时、专业的服务。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全流程服务支持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海尔建立了遍布全国的服务网络，无论顾客身处何处，都能享受到快速响应、专业维护的优质服务。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服务网络覆盖广泛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服务先行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海尔不断推动服务创新和技术升级，引入先进的的服务理念和技术手段，提升服务效率和质量。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创新驱动的服务提升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海尔重视员工的服务意识和技能培训，通过定期的培训和考核，提高员工的服务水平和专业素养。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员工培训与素质提升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海尔积极收集和处理顾客的反馈意见，将其作为改进服务的重要依据，不断完善和优化服务流程和质量标准。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顾客反馈与持续改进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海尔顾客服务模式的主要特点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专业化服务团队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海尔拥有专业的服务团队，为顾客提供专业化的产品咨询、选购建议和售后服务。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海尔建立快速响应机制，对顾客的需求和问题能够迅速作出反应，提供及时有效的解决方案。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一站式购物体验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海尔提供从产品选购、设计、安装到售后服务的全程一站式服务，使顾客购物更加便捷。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全程无忧服务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顾客参与设计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海尔鼓励顾客参与产品的设计过程，让顾客能够根据自己的需求和想法来定制专属的产品。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个性化产品定制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海尔根据顾客的需求和喜好，提供个性化的产品定制服务，包括产品外观、功能、性能等方面的定制。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灵活多样的服务方式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海尔提供灵活多样的服务方式，如上门服务、远程服务、自助服务等，以满足不同顾客的服务需求。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海尔建立智能化的服务平台，通过大数据、云计算等技术手段，对顾客的需求和行为进行深入分析，提供更加精准的服务。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智能化产品体验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海尔的智能化产品能够提供便捷、高效的使用体验，如语音控制、远程控制、自动化运行等。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智能化售后服务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海尔的智能化售后服务系统能够实时监测产品的运行状态，提前预警潜在问题，并提供智能化的解决方案，减少顾客的维修成本和时间成本。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92" r="18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25" r="17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https://d.book118.com/828104047113006036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2024-09-16T04:18:47.978</cp:lastPrinted>
  <dcterms:created xsi:type="dcterms:W3CDTF">2024-09-15T20:18:48Z</dcterms:created>
  <dcterms:modified xsi:type="dcterms:W3CDTF">2024-09-15T20:18:49Z</dcterms:modified>
</cp:coreProperties>
</file>