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91034D-3E9E-46B8-A816-9F2BA1BAD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E5B25E-2BFF-4158-B8EF-079E11DF1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646913-2783-48DE-9E67-AEEA95FC9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7B8332-6A96-4189-93C6-36F14A252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A4B366-12FB-45EB-B118-A971BC3F3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C68B7D-2B79-4EEB-BB9C-AC9E18AC6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D09EB3-CA7E-4264-B960-AA2CDE21D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AE7D80-727B-46AC-8C41-DA7FE0773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83E6C9-A449-448A-B9DB-61E3D83FF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84D640-B248-4C36-95FB-A167A7D2DF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ABAA46-A922-437F-AFF4-E251576BF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10410700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生命教育主题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143000"/>
            <a:ext cx="5813909" cy="4632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生命意识教育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生存技能教育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生命关系教育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生命关怀教育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生命价值教育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生命意识教育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1459">
            <a:off x="3624718" y="5710035"/>
            <a:ext cx="9814813" cy="180449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39619">
            <a:off x="-4842383" y="-1241930"/>
            <a:ext cx="9814813" cy="180449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83391"/>
            <a:ext cx="515576" cy="440418"/>
            <a:chOff x="454963" y="283391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8634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833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851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940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899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0411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011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028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118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077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2188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189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206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296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2549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396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3671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384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6473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432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1104651" y="225660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珍惜生命的意义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25" name="TextBox 2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健康的重要性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强调保持健康的生活方式，如良好的饮食习惯、适量的运动和充足的休息，以延长生命。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28" name="TextBox 2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避免危害生命的行为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教育人们远离危害生命的行为，如吸烟、酗酒、滥用药物等。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生命是宝贵的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教育人们认识到生命的宝贵，珍惜每一天，充分利用时间去实现自己的梦想和目标。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教育人们尊重他人的权利和尊严，不论性别、年龄、种族、宗教或社会地位。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90330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尊重他人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111612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4017901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保护生态环境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50779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反对暴力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50779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强调保护生态环境和野生动物的重要性，倡导与大自然和谐共处。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反对任何形式的暴力，包括家庭暴力、校园暴力等，教育人们学会用非暴力方式解决冲突。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33974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339403"/>
            <a:ext cx="515576" cy="440418"/>
            <a:chOff x="454963" y="339403"/>
            <a:chExt cx="515576" cy="440418"/>
          </a:xfrm>
        </p:grpSpPr>
        <p:sp>
          <p:nvSpPr>
            <p:cNvPr id="25" name="AutoShape 25"/>
            <p:cNvSpPr/>
            <p:nvPr/>
          </p:nvSpPr>
          <p:spPr>
            <a:xfrm>
              <a:off x="454963" y="34235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940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4112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5009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595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6012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717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88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78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37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779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49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666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563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815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9567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27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444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341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927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尊重生命的重要性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5681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69410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教育人们认识到自己的价值，发掘自己的潜力和才能，追求个人成长和进步。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2417" r="224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个人价值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强调个人对社会的贡献和责任，教育人们积极参与社会活动和公益事业。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社会价值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教育人们追求内心的平静与和谐，培养高尚的道德品质和精神追求。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精神价值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285778"/>
            <a:ext cx="515576" cy="440418"/>
            <a:chOff x="454963" y="285778"/>
            <a:chExt cx="515576" cy="440418"/>
          </a:xfrm>
        </p:grpSpPr>
        <p:sp>
          <p:nvSpPr>
            <p:cNvPr id="24" name="AutoShape 24"/>
            <p:cNvSpPr/>
            <p:nvPr/>
          </p:nvSpPr>
          <p:spPr>
            <a:xfrm>
              <a:off x="454963" y="28872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28577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2874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2964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2923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065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035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0526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1423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101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2427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213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2304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3201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2787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4204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3909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4081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64978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4565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理解生命的价值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1459">
            <a:off x="3624718" y="5710035"/>
            <a:ext cx="9814813" cy="180449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39619">
            <a:off x="-4842383" y="-1241930"/>
            <a:ext cx="9814813" cy="180449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5875" b="15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0526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增强自信和自尊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身体健康可以增强自信和自尊，因为这表明一个人能够积极应对生活中的挑战。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身体健康与生活质量的关联</a:t>
            </a:r>
          </a:p>
        </p:txBody>
      </p:sp>
      <p:sp>
        <p:nvSpPr>
          <p:cNvPr id="29" name="AutoShape 29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4950526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身体健康是生活质量的基石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一个健康的身体可以让人更加投入和享受生活，提高生活质量。</a:t>
            </a:r>
          </a:p>
        </p:txBody>
      </p:sp>
      <p:sp>
        <p:nvSpPr>
          <p:cNvPr id="33" name="AutoShape 33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4950526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预防疾病和健康问题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通过保持健康的生活方式，可以预防许多疾病和健康问题，从而改善生活质量。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应对压力和挑战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学会有效地应对生活中的压力和挑战，可以促进心理健康，提高生活质量。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4364246" y="3246956"/>
            <a:ext cx="1251636" cy="1251636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7" name="TextBox 7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培养积极的生活态度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积极的生活态度可以促进心理健康，使人更加乐观、自信和满足。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1" name="TextBox 11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心理健康与生活质量的关系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心理健康直接影响到一个人的生活质量，保持心理健康对于提高生活质量至关重要。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283391"/>
            <a:ext cx="515576" cy="440418"/>
            <a:chOff x="454963" y="283391"/>
            <a:chExt cx="515576" cy="440418"/>
          </a:xfrm>
        </p:grpSpPr>
        <p:sp>
          <p:nvSpPr>
            <p:cNvPr id="17" name="AutoShape 17"/>
            <p:cNvSpPr/>
            <p:nvPr/>
          </p:nvSpPr>
          <p:spPr>
            <a:xfrm>
              <a:off x="454963" y="28634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2833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2851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2940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2899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0411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011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028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118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077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2188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189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206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296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2549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396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3671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384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6473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432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7" name="TextBox 37"/>
          <p:cNvSpPr txBox="1"/>
          <p:nvPr/>
        </p:nvSpPr>
        <p:spPr>
          <a:xfrm>
            <a:off x="1153419" y="225660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心理健康的维护与促进</a:t>
            </a:r>
          </a:p>
        </p:txBody>
      </p:sp>
      <p:sp>
        <p:nvSpPr>
          <p:cNvPr id="38" name="Freeform 38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24818"/>
            <a:ext cx="515576" cy="440418"/>
            <a:chOff x="454963" y="224818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277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2481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2653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3550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3137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34554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425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4430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5327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914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633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6036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6208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7105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691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810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813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98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88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8469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1218874" y="167087"/>
            <a:ext cx="10973127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疾病预防与健康管理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rcRect l="16821" r="16821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25" name="Group 25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26" name="AutoShape 26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预防疾病的重要性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预防疾病比治疗疾病更加重要，通过健康管理和预防措施，可以降低患病风险。</a:t>
              </a:r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31" name="AutoShape 31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管理慢性疾病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对于慢性疾病，如糖尿病、高血压等，需要长期管理和治疗，通过健康管理可以更好地控制病情。</a:t>
              </a:r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36" name="AutoShape 36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健康检查与定期体检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定期进行健康检查和体检，可以及早发现潜在的健康问题，及时采取措施进行干预和管理。</a:t>
              </a:r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生存技能教育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1459">
            <a:off x="3624718" y="5710035"/>
            <a:ext cx="9814813" cy="180449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39619">
            <a:off x="-4842383" y="-1241930"/>
            <a:ext cx="9814813" cy="180449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333" r="1733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5744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安全防范与应急能力培养</a:t>
            </a:r>
          </a:p>
        </p:txBody>
      </p:sp>
      <p:sp>
        <p:nvSpPr>
          <p:cNvPr id="26" name="Freeform 26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8" name="Freeform 28"/>
          <p:cNvSpPr/>
          <p:nvPr/>
        </p:nvSpPr>
        <p:spPr>
          <a:xfrm>
            <a:off x="575049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775416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了解火灾、地震等灾害的应对方法，如火灾逃生，地震躲避等。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248535" y="1250513"/>
            <a:ext cx="421605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火灾、地震等灾害的应对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学习如何防范网络诈骗，避免个人信息泄露。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248535" y="2928472"/>
            <a:ext cx="421605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网络安全防范知识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学习心肺复苏（CPR）、止血等基本应急救援技能。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248535" y="4694325"/>
            <a:ext cx="421605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应急救援技能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39110" y="2711491"/>
            <a:ext cx="2778197" cy="245783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学习洗衣、做饭、打扫卫生等日常生活技能，提高独立生活的能力。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291442"/>
            <a:ext cx="515576" cy="440418"/>
            <a:chOff x="454963" y="291442"/>
            <a:chExt cx="515576" cy="440418"/>
          </a:xfrm>
        </p:grpSpPr>
        <p:sp>
          <p:nvSpPr>
            <p:cNvPr id="7" name="AutoShape 7"/>
            <p:cNvSpPr/>
            <p:nvPr/>
          </p:nvSpPr>
          <p:spPr>
            <a:xfrm>
              <a:off x="454963" y="29439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29144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29315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0212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29799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1216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0921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1093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1990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1576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2993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2699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2870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3767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3354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4771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4476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4648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65545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5131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7" name="TextBox 27"/>
          <p:cNvSpPr txBox="1"/>
          <p:nvPr/>
        </p:nvSpPr>
        <p:spPr>
          <a:xfrm>
            <a:off x="1094226" y="23371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独立生活技能的培养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日常生活技能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学习如何合理规划个人财务，避免浪费和过度消费。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理财能力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8621512" y="4777233"/>
            <a:ext cx="321485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学习如何管理时间、提高工作效率，保持良好的自我管理能力。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自我管理能力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https://d.book118.com/828104107006006041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2024-09-19T15:53:42.362</cp:lastPrinted>
  <dcterms:created xsi:type="dcterms:W3CDTF">2024-09-19T07:53:42Z</dcterms:created>
  <dcterms:modified xsi:type="dcterms:W3CDTF">2024-09-19T07:53:44Z</dcterms:modified>
</cp:coreProperties>
</file>