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E0D5-258C-417A-8267-52DB158C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07DE4-C887-4EEA-A983-5EF73343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04CA6-FE81-4761-BBAC-EA7454B8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BACF4-BFA5-4809-BE79-BA162B2C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41652-5BE4-4C61-95B4-182A0F851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BEF84-0E36-401C-8451-2810BD9B1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20874F-96DB-436B-86EE-4927C27C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4ACF6-F856-49F8-B9E7-29A5E185D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D2685-9114-41D2-BF4C-E1136004B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AE8FB-2448-4F89-AE58-8308273B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0E41-0B94-4C59-BC7F-6F39C4C6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60000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《时序比较器》PPT课件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时序比较器的性能指标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时序比较器的设计方法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时序比较器是一种电子设备，用于比较两个或多个时序信号的参数，如时间、相位等。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时序比较器是一种电子设备，主要用于比较两个或多个时序信号的参数，如时间、相位等。它可以用于检测信号之间的时间差异，以及信号的超前或滞后情况。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时序比较器的定义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时序比较器在电子系统中扮演着重要的角色，它可以用于检测、调试和同步各种时序信号。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时序比较器在电子系统中具有重要的作用。在数字电路中，时序比较器可以用于检测两个时钟信号的相位差，以确保它们同步。此外，它还可以用于调试和测试各种时序信号，以确保它们符合设计要求。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时序比较器的作用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时序比较器基于电压比较器的原理，通过比较两个输入信号的电压值来检测时间差异。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时序比较器的工作原理基于电压比较器的原理。它通过比较两个输入信号的电压值来检测时间差异。当两个输入信号的时间差异超过一定阈值时，时序比较器会输出一个相应的结果，指示哪个信号超前或滞后。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时序比较器的原理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基于固定阈值进行比较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静态时序比较器在每个时钟周期内使用固定的阈值进行比较，判断输入信号的电平是否符合阈值要求。这种比较器结构简单，易于实现，但阈值固定，对于不同信号的适应性较差。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静态时序比较器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根据输入信号动态调整阈值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动态时序比较器能够根据输入信号的幅度和时间动态调整阈值，从而更好地适应不同信号的幅度和时间变化。这种比较器能够提高比较精度和适应性，但实现起来较为复杂。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动态时序比较器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混合时序比较器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结合静态和动态时序比较器的特点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混合时序比较器结合了静态和动态时序比较器的特点，既能够根据输入信号的幅度和时间动态调整阈值，又保持了一定的简单性和实现效率。这种比较器在实际应用中具有较好的性能表现。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数字电路设计中，时序比较器用于检测数字信号的时序关系，确保电路按照正确的顺序工作。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时序比较器可以检测两个或多个信号之间的时间差，并根据设定的阈值判断是否产生时序违规。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125" b="912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在高速数字电路中，时序比较器对于确保信号的同步性和避免数据冲突至关重要。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在数字电路设计中的应用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17" r="6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在模拟电路设计中，时序比较器用于检测模拟信号的时间关系，以实现信号的同步处理。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时序比较器可以检测模拟信号的相位差，并根据需要调整信号的延迟或相位，以确保系统的稳定性和可靠性。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在音频、视频或通信系统中，时序比较器用于确保信号的同步播放和传输。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在模拟电路设计中的应用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https://d.book118.com/828106000045006034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2024-09-12T16:41:42.693</cp:lastPrinted>
  <dcterms:created xsi:type="dcterms:W3CDTF">2024-09-12T08:41:42Z</dcterms:created>
  <dcterms:modified xsi:type="dcterms:W3CDTF">2024-09-12T08:41:44Z</dcterms:modified>
</cp:coreProperties>
</file>