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A75A6-64C4-4C5F-9161-64C6BDE1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D3C08-E92B-448B-8AB4-2883E6B7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CB02D-EDEB-4D54-B72F-8B173630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1425C-F4CF-484D-B92B-C4550663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A3A7E-0DA4-4ACA-9CB2-9A0C3A64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916731-5261-4294-88A5-7756737D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FE4D0-DE0E-4A5B-BD22-CF704614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30660-21C0-44E8-9745-76BCB952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664C6-566E-40EC-A1BB-96D4B1C5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EC35-92C5-414A-8DE3-9864E623D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29877-660E-4591-AD17-328329F73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6046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ERP系统的整体解决方案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企业资源规划（ERP）核心模块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ERP系统实施方法论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典型案例分析：成功实施ERP的关键因素探讨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挑战与对策：如何应对ERP实施过程中的困难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Planning，企业资源计划）系统是一种集成化的管理软件，旨在帮助企业实现资源的优化配置和业务流程的自动化管理。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ERP系统涵盖了企业的各个方面，包括财务管理、采购管理、销售管理、库存管理、生产管理、人力资源管理等，通过集成化的管理，实现信息的共享和业务流程的协同。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ERP系统起源于20世纪90年代，经历了从物料需求计划（MRP）到制造资源计划（MRPII）再到企业资源计划（ERP）的演变过程。随着技术的发展和市场需求的变化，ERP系统的功能和范围不断扩大。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目前，ERP系统已经成为企业信息化建设的重要组成部分，广泛应用于各个行业和领域。随着云计算、大数据等技术的发展，ERP系统正朝着更加智能化、灵活化和集成化的方向发展。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随着企业竞争的加剧和全球化的发展，企业对ERP系统的需求不断增加。企业需要借助ERP系统来提高管理效率、降低成本、优化资源配置、提升市场竞争力。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企业对ERP系统的需求呈现出多样化、个性化、集成化和智能化的特点。企业需要根据自身的业务特点和需求，选择适合的ERP系统和解决方案。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企业资源规划（ERP）核心模块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记录和处理企业的日常财务交易，生成财务报表，如资产负债表、利润表和现金流量表。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提供内部决策支持，包括成本分析、预算制定和控制、业绩评估等。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跟踪和管理企业的固定资产，包括资产的购置、折旧、处置等。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管理采购流程，包括供应商选择、采购订单创建、收货和付款等。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监控库存水平，确保库存满足生产需求，同时避免过多库存积压。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管理销售流程，包括销售订单处理、发货、收款和客户服务等。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主生产计划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制定主生产计划，明确生产什么、生产多少以及何时生产。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生产执行与控制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监控生产过程，确保生产按计划进行，及时处理生产过程中的问题。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根据主生产计划，计算所需物料的需求，并生成采购计划或生产指令。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招聘与培训管理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管理招聘流程，包括职位发布、简历筛选、面试安排等；同时提供培训计划和培训资源管理。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评估员工绩效，提供绩效反馈和改进建议，支持企业的人力资源决策。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计算员工薪酬和福利，包括工资、奖金、保险、公积金等。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员工信息管理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记录员工的基本信息，如姓名、年龄、学历、工作经历等。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ERP系统实施方法论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流程调研与诊断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流程优化与重组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系统配置与开发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系统测试与上线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实施流程设计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深入了解企业现有业务流程，识别存在的问题和瓶颈，为ERP系统实施提供基础。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根据优化后的流程，对ERP系统进行配置和开发，满足企业个性化需求。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基于调研结果，对企业流程进行优化和重组，消除浪费，提高效率。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对配置和开发完成的ERP系统进行测试，确保系统稳定性和准确性，然后正式上线运行。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https://d.book118.com/828106046115006035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2024-09-14T16:25:18.779</cp:lastPrinted>
  <dcterms:created xsi:type="dcterms:W3CDTF">2024-09-14T08:25:18Z</dcterms:created>
  <dcterms:modified xsi:type="dcterms:W3CDTF">2024-09-14T08:25:20Z</dcterms:modified>
</cp:coreProperties>
</file>