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FDE5C-BCD2-4233-9656-0EA3EC98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6817F-0718-4E4C-9732-A9909238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9D406-EAA8-4DFC-BF77-2451E8D7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16524-F8FE-4785-BDA6-73C96F9E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28F9E-9BA7-4B31-BBB8-0F6D2B83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9D2C2-4FC4-4D35-B486-D26A8E88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2318C-F4A0-488C-A379-1720EA1F7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75684-A843-48D2-99C3-3F64E9653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29D02-F343-42F4-B8B0-8D5BF12F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B1957-6740-4C50-AFBC-B0260F78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934F6-903E-4881-992B-BD6835E93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607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正确认识好奇心解析汇总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如何培养好奇心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好奇心与个人发展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好奇心与社会进步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正确认识好奇心的局限性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好奇心是驱动人们探索、发现和学习的内在动力，它促使我们不断寻求新知识、新体验和新理解。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好奇心表现为一种积极的心理状态，包括对未知的好奇、探究的欲望和持续学习的热情。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好奇心是什么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好奇心是一种心理状态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好奇心是一种驱动力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00" r="314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好奇心是创新的重要驱动力，它推动人们挑战现状，提出新问题，探索新领域，创造新价值。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好奇心激发求知欲，使人们保持学习的热情，主动获取新知识，提高自身素质和能力。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好奇心与学习的关系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好奇心激发学习动力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好奇心使人们有更强的学习动力，愿意投入时间和精力去探索未知领域，获取新的知识和技能。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好奇心促进深度学习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好奇心使人们不仅仅满足于表层的认知，而是深入探究事物的本质和内在联系，促进深度学习和思考。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https://d.book118.com/828106072020006027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2024-09-04T18:32:35.708</cp:lastPrinted>
  <dcterms:created xsi:type="dcterms:W3CDTF">2024-09-04T10:32:35Z</dcterms:created>
  <dcterms:modified xsi:type="dcterms:W3CDTF">2024-09-04T10:32:37Z</dcterms:modified>
</cp:coreProperties>
</file>