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F48F91-8A84-414B-96FB-1D12E32E3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D9BE0A-AA8E-4B54-B74B-26A3CD6E0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7E8036-6165-46E0-85B3-B5DEC15DD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34A49C-0E77-4C91-ADEB-2FB63E9B7B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CA0BB9-CEDE-4D7A-A003-509237B68A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23220C-E5F1-4C02-BEFB-792C39FC2D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A8F5C1-E3ED-4608-AB40-EC9A80B231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517ED8-0E91-4FA2-9BB4-01053D7128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98E14D-B8DB-448D-AFD8-E2C18AC933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828C3C-F06C-40E4-99E3-3E074E5574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5E8D02-E30E-4027-B94C-DA7584FC37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10705501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介入治疗及护理第二版</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介入治疗及护理概述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介入治疗技术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介入护理技术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介入治疗及护理的临床应用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介入治疗及护理的并发症与处理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介入治疗及护理的未来展望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介入治疗及护理概述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指在影像设备引导下，通过导管、球囊、支架等器械对病变进行治疗的方法。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介入治疗</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指在介入治疗过程中，为患者提供专业的护理，包括术前准备、术中配合和术后护理等。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介入护理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介入治疗及护理的定义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介入治疗及护理的历史与发展</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介入治疗起源于20世纪50年代，最初主要用于血管疾病的诊断和治疗。</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随着影像技术和器械的不断发展，介入治疗的范围逐渐扩大，涉及多个学科领域。</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介入护理伴随着介入治疗的发展而发展，不断优化和完善护理流程和规范。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分为血管介入和非血管介入，如心脏介入、肿瘤介入等。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根据治疗部位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根据治疗目的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792" r="2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根据治疗方式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分为诊断性介入和治疗性介入，如血管造影、经皮穿刺活检等。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分为微创介入和传统开刀介入，如支架植入、肿瘤消融等。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介入治疗及护理的分类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介入治疗技术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经导管血管栓塞术是一种常用的介入治疗技术，通过导管将栓塞物质送至病变血管，阻断血流，达到治疗目的。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经导管血管栓塞术主要用于治疗各种出血性疾病，如血管畸形、动脉瘤等。通过导管将栓塞物质送至病变部位，阻断血流，控制出血。同时，该技术也可用于肿瘤的治疗，通过阻断肿瘤供血，抑制肿瘤生长。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经导管血管栓塞术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经导管药物灌注术是一种将药物直接输送到病变部位的介入治疗技术。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经导管药物灌注术主要用于肿瘤、炎症等疾病的治疗。通过导管将药物直接输送到病变部位，提高药物浓度，增强治疗效果，减少全身不良反应。该技术可应用于不同部位，如肝、肺、前列腺等。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9570" b="957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经导管药物灌注术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8611" r="38611"/>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经皮腔内血管成形术是一种通过扩张狭窄或闭塞的血管来恢复血流的介入治疗技术。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经皮腔内血管成形术主要用于治疗血管狭窄或闭塞性疾病，如冠心病、下肢动脉硬化闭塞症等。通过导管将球囊送至病变部位，扩张狭窄或闭塞的血管，恢复血流。该技术具有创伤小、恢复快、效果显著等优点。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经皮腔内血管成形术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放射性粒子植入术是一种将放射性粒子植入肿瘤内部，通过放射线杀伤肿瘤的介入治疗技术。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放射性粒子植入术主要用于治疗恶性肿瘤，如前列腺癌、肺癌等。通过影像引导技术将放射性粒子植入肿瘤内部，释放出放射线，杀伤肿瘤细胞。该技术具有创伤小、精度高、副作用少等优点。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放射性粒子植入术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905" b="690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除了上述几种介入治疗技术外，还有许多其他实用的介入治疗方法。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如射频消融术、超声消融术、胆道引流术、食管狭窄扩张术等。这些技术各具特点，针对不同的疾病和病变情况，具有不同的适应症和治疗效果。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其他介入治疗技术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介入护理技术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评估患者情况</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心理护理</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术前准备</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术前用药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术前准备与护理</a:t>
              </a:r>
            </a:p>
          </p:txBody>
        </p:sp>
      </p:grpSp>
      <p:pic>
        <p:nvPicPr>
          <p:cNvPr id="28" name="Picture 28"/>
          <p:cNvPicPr>
            <a:picLocks noChangeAspect="1"/>
          </p:cNvPicPr>
          <p:nvPr/>
        </p:nvPicPr>
        <p:blipFill>
          <a:blip r:embed="rId2"/>
          <a:srcRect l="16631" r="1663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1810" r="2181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了解患者病史、病情状况，评估患者对手术的耐受程度，制定个性化的护理计划。</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与患者及其家属进行沟通，解释手术目的、过程及注意事项，缓解患者紧张、焦虑情绪。</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协助医生完成术前检查，指导患者进行必要的术前准备，如禁食、备皮等。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根据医生医嘱，协助患者按时服用术前用药，确保手术顺利进行。</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在手术开始前，核对患者身份、手术部位及手术名称，确保手术正确无误。</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核对患者信息</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在手术过程中，密切监测患者的生命体征，如心率、血压、呼吸等，确保手术安全。</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监测生命体征</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根据手术需要，协助医生完成各项操作，如建立静脉通道、传递手术器械等。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协助医生操作</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详细记录术中护理过程及患者情况，为术后护理提供参考依据。</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记录护理记录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术中护理配合</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https://d.book118.com/828107055016006025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2024-09-01T14:10:07.346</cp:lastPrinted>
  <dcterms:created xsi:type="dcterms:W3CDTF">2024-09-01T06:10:07Z</dcterms:created>
  <dcterms:modified xsi:type="dcterms:W3CDTF">2024-09-01T06:10:09Z</dcterms:modified>
</cp:coreProperties>
</file>