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23D9F-EA37-43FA-A4B2-DFF630A87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B508C-3847-44A6-BDB5-916F4E3FF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DA211-ECB3-41E7-B7EC-3ACD486CD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14EBE-F385-49AF-94EB-F2448CE5E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D0D407-9F12-4463-B7B9-5B0258504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358777-0DEA-4506-90EE-98307ACEB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93B0A1-FF5C-4A28-BB62-5EC01FF61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76A65-90F4-4F8D-A001-576FC0982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39C87-2884-4CC0-8987-837765FE8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8740C-2640-4480-ACE3-46B6F50F6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A6033-0091-43CE-82A0-A5F7F878F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07117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环境统计管理制度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环境统计管理基本原则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环境统计管理组织架构与职责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环境统计数据采集、整理与报告制度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环境统计数据质量控制与评估机制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环境统计信息发布、共享与使用规定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环境统计违法行为查处及法律责任追究办法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为了加强环境保护，促进可持续发展，制定一套科学、合理、有效的环境统计管理制度，为环境管理提供有力支撑。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随着环境问题日益严重，环境保护已成为全球共同关注的焦点。环境统计作为环境管理的基础性工作，对于掌握环境状况、制定环境政策具有重要意义。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68" r="2476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本制度适用于各级政府环保部门、企事业单位以及其他相关组织的环境统计工作。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包括环保部门工作人员、企事业单位环保管理人员、环境统计专业人员等。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环境统计管理基本原则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环境统计指标应基于科学理论，反映环境现象的本质和规律，确保统计数据的准确性和客观性。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统计指标设计科学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采用先进的统计方法和技术，确保环境统计数据的收集、整理、分析和解释过程科学、严谨。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统计方法科学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建立科学的数据质量评估体系，对环境统计数据进行定期检查和评估，确保数据质量可靠。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数据质量评估科学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促进决策制定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环境统计应为政府决策制定提供有力支持，推动环境保护事业的持续发展。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满足实际需求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环境统计应紧密围绕环境保护和管理的实际需求，提供有针对性的统计信息和服务。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便于理解和使用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环境统计数据和报告应易于理解和使用，方便各级政府和公众了解环境状况和变化趋势。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数据来源可靠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环境统计数据应来源于可靠的监测、调查和观测等手段，确保数据的真实性和可信度。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统计过程规范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建立规范的统计工作流程，明确各个环节的职责和要求，确保统计工作的顺利进行。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充分利用现代信息技术手段，提高环境统计工作的效率和准确性，降低工作成本。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环境统计管理组织架构与职责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配备专业统计人员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环境统计管理部门应配备具有统计学、环境科学等相关专业背景的人员，确保统计工作的专业性和准确性。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建立统计网络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构建覆盖各级政府、企业和相关机构的环境统计网络，实现数据共享和协同工作。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设立环境统计管理部门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在政府机构或企业中，应设立专门的环境统计管理部门，负责全面管理和协调环境统计工作。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563" r="1856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244" r="72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各部门职责划分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环境统计管理部门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负责制定环境统计工作计划、标准和制度，组织、指导和监督环境统计工作，汇总、分析和发布环境统计数据。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相关部门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根据环境统计管理部门的要求，提供本部门所掌握的环境数据和资料，协助开展环境统计工作。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企业和机构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按照国家和地方环境统计制度的要求，及时、准确地上报本单位的环境统计数据和相关资料。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环境统计管理部门应定期组织召开环境统计工作会议，与相关部门、企业和机构共同研究解决工作中遇到的问题。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建立定期会议制度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通过构建环境统计信息平台，实现各部门、企业和机构之间的数据共享和信息交流，提高工作效率和数据准确性。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环境统计管理部门应加强对相关部门、企业和机构的培训指导，提高其环境统计工作的能力和水平。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强化培训指导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协作与沟通机制建立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环境统计数据采集、整理与报告制度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50" r="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采用定期调查、抽样调查、重点调查等方法，确保数据的准确性和代表性。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通过环境监测站、污染源自动监控设施、企业自行监测等渠道获取原始数据。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采集渠道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数据采集方法和渠道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数据整理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对采集的原始数据进行清洗、筛选和分类，确保数据的一致性和可比性。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运用统计分析方法，对数据进行趋势分析、结构分析和对比分析，揭示环境状况及其变化规律。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数据解释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结合专业知识，对分析结果进行解释和评估，为环境管理提供科学依据。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数据整理、分析和解释方法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定期报告制度及内容要求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根据环境管理需要，设定合理的报告周期，如季度报告、年度报告等。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报告内容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包括数据采集情况、整理分析结果、环境状况评估、问题与建议等。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报告要求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报告应客观、真实反映环境状况，数据准确、分析深入、建议可行。同时，报告应具有可读性和可理解性，便于决策者和管理者使用。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报告周期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https://d.book118.com/828107117044006034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2024-09-12T16:17:25.794</cp:lastPrinted>
  <dcterms:created xsi:type="dcterms:W3CDTF">2024-09-12T08:17:25Z</dcterms:created>
  <dcterms:modified xsi:type="dcterms:W3CDTF">2024-09-12T08:17:28Z</dcterms:modified>
</cp:coreProperties>
</file>