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4DC8F-AB0E-4411-A103-5320E0C75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F4C6F-BA92-4968-B4F9-B8A411F4E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67470-5294-47B5-8791-6AAAF891C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74D80-C42F-4BA4-999D-352FB8173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4CCB38-C002-426A-87F3-6A3C33726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D58C97-8505-4E60-9456-2C596767E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BD18FD-CF05-4437-8B89-60484BF4D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14F54-AEEA-4FC3-B0EC-9CDA177DA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FC0F1-9B0F-4CB8-A19B-A34866AB1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34BD9-0F35-4E97-A5BD-F723C5594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C33CC-7011-4107-A6E8-4C04B9B0F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0713407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华法林钠护理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华法林钠简介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华法林钠使用指南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华法林钠与其他药物的相互作用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华法林钠的监测与调整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华法林钠的护理建议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华法林钠简介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04" b="3200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华法林钠是一种抗凝药物，通过抑制维生素K依赖性凝血因子的合成和激活，从而发挥抗凝作用。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华法林钠主要抑制Ⅱ、Ⅶ、Ⅸ、Ⅹ凝血因子的合成，这些凝血因子在血液凝固过程中起到关键作用。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华法林钠的作用机制还包括抑制蛋白C和蛋白S的合成，这些蛋白在抗凝过程中起到调节作用。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药物作用机制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华法林钠主要用于预防和治疗血栓栓塞性疾病，如深静脉血栓形成、肺栓塞和心房颤动等。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在心脏瓣膜置换术后，华法林钠可用于预防血栓形成，降低中风和全身性栓塞的风险。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在某些情况下，如髋关节或膝关节置换术后，华法林钠也可用于预防血栓形成。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药物用途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部分患者可能出现过敏反应，如皮疹、荨麻疹、呼吸困难等。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长期使用华法林钠可能导致骨质疏松，增加骨折的风险。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华法林钠最常见的副作用是出血，可能出现在皮肤、口腔、消化道、泌尿道等部位。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少数患者可能出现肝功能异常，表现为转氨酶升高、黄疸等症状。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药物副作用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华法林钠使用指南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需要长期抗凝治疗的患者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华法林钠主要用于预防和治疗深静脉血栓形成、肺栓塞以及心房颤动、心脏瓣膜病等心血管疾病所引起的血栓栓塞并发症。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接受人工心脏瓣膜置换术的患者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为了预防血栓形成和栓塞，需要长期服用华法林钠。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需要进行髋关节或膝关节置换术的老年患者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术后为了预防静脉血栓栓塞，通常需要使用华法林钠进行治疗。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剂量调整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根据患者的体重、体表面积等因素计算初始剂量，并根据凝血指标调整剂量，以达到INR（国际标准化比值）目标范围。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服药时间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华法林钠的生物利用度受食物影响，因此应在每天固定时间服用，如晚上或早上。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监测凝血指标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定期监测凝血酶原时间和INR，以确保药物剂量合适，并根据监测结果调整剂量。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华法林钠可能导致出血，特别是长期使用时。应密切关注患者是否有出血征象，如牙龈出血、皮肤瘀斑等。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华法林钠可与多种药物发生相互作用，影响抗凝效果。在使用其他药物前，应告知医生正在服用华法林钠。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孕妇、哺乳期妇女、老年人等特殊人群在使用华法林钠时应谨慎，并密切监测凝血指标。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华法林钠与其他药物的相互作用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https://d.book118.com/828107134070006030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2024-09-07T01:01:48.633</cp:lastPrinted>
  <dcterms:created xsi:type="dcterms:W3CDTF">2024-09-06T17:01:48Z</dcterms:created>
  <dcterms:modified xsi:type="dcterms:W3CDTF">2024-09-06T17:01:50Z</dcterms:modified>
</cp:coreProperties>
</file>