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43F78-189E-4189-958E-BC6D8881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0AAFE-843D-43A8-8100-D8E26D38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84D5E-C2D5-43A4-99E5-51D08410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61767-F7F9-42D5-B3E7-2CEA348D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70013-1559-40B8-86BD-A45FFA18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3498C-80FF-4D8F-812F-21C27E74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BE2F3-B6A3-4229-8FC7-DD50516C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5648A-C004-45A3-B6BA-6BE742C3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D5704-3E4A-4497-9E5B-7CA7BA55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28FD2-63D1-483C-9D51-E1CD5AC2B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A3B1-0BDE-4821-ADEA-6779B5BE6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002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消化内科专科个案护理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消化内科专科个案护理实践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消化内科专科个案护理案例分析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消化内科专科个案护理的挑战与展望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炎症性肠病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消化道肿瘤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常见消化内科疾病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22" r="170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55" r="119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071" r="120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消化内科疾病的病因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长期饮食不规律、暴饮暴食、过度饮酒等。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如幽门螺杆菌感染等。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长期服用某些药物可能导致消化系统损伤。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某些消化系统疾病具有家族遗传性。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饮食不规律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消化不良症状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消化内科疾病的临床表现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如胃痛、腹痛等。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如腹胀、食欲不振、恶心、呕吐等。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呕血、黑便等症状。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它强调以患者为中心，关注患者的生理、心理和社会需求，提供全方位的护理关怀。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个案护理是指针对患者的具体情况和需求，制定个性化的护理计划，并实施全面、细致的护理服务的过程。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通过针对患者的具体情况进行护理，有助于提高治疗效果，促进患者的康复。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提升患者的满意度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个性化的护理服务能够满足患者的需求，提高患者的满意度和信任度。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促进护士的专业发展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实施个案护理需要护士具备丰富的专业知识和技能，同时也能够提升护士的沟通能力和团队协作能力。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通过收集患者的病史、体查和实验室检查结果等信息，了解患者的具体情况和需求。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根据评估结果，制定个性化的护理计划，明确护理目标和方法。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按照护理计划，为患者提供全面、细致的护理服务，包括病情观察、症状处理、生活护理和心理支持等。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定期评价护理效果，及时调整护理计划，确保护理服务的质量和效果。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https://d.book118.com/828110021137006027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2024-09-06T00:42:00.957</cp:lastPrinted>
  <dcterms:created xsi:type="dcterms:W3CDTF">2024-09-05T16:42:00Z</dcterms:created>
  <dcterms:modified xsi:type="dcterms:W3CDTF">2024-09-05T16:42:03Z</dcterms:modified>
</cp:coreProperties>
</file>