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0C3081-30F3-4F7C-B9A5-C1B8687B6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2E82F1-908F-4F49-BD33-54B9D97BE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7524AC-CE87-4C71-BCD7-AC087A74E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E6B77-FEE8-4AE3-B8A3-6A4A95D8F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D36ED7-E1DB-429F-B266-BA668ACAC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9F2C76-5203-48CC-BEC0-3C73DFBF88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2D2422-4E9A-48B9-8E30-D507D1E7C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CE2A70-45A2-4C1B-9CB5-52FA61EAD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AF4132-146E-401D-8AFC-71F0070B1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DC994B-779C-4A0B-8828-1E81B8CC4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D34734-2775-4D75-914C-A216690B6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11006000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新生儿后鼻孔闭锁的术后护理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术后护理要点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术后复查与随访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术后恢复是确保手术效果的关键，有助于伤口的正常愈合，减少感染和并发症的风险。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促进伤口愈合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减轻疼痛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833" b="16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术后恢复有助于减轻新生儿的疼痛感，提高舒适度，降低因疼痛引发的哭闹和不安。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术后恢复有助于预防术后并发症，如出血、感染、肿胀等，确保手术效果和新生儿的健康。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术后恢复的重要性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通过术后恢复，新生儿的鼻孔应能够正常通气，呼吸顺畅，无呼吸困难或窒息的情况。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83" r="125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正常呼吸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术后恢复应使手术部位伤口愈合良好，无裂开、感染或渗出物的情况。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伤口愈合良好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术后恢复应改善新生儿的生理功能，如睡眠质量、食欲和活动能力等。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生理功能改善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术后恢复的预期结果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术后恢复的注意事项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保持呼吸道通畅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术后应保持新生儿的呼吸道通畅，及时清理呼吸道分泌物，避免窒息。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定期清洁鼻腔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术后应定期清洁新生儿的鼻腔，保持鼻腔通畅，防止分泌物堵塞鼻孔。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观察伤口情况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术后应密切观察新生儿的手术部位，注意有无出血、肿胀、渗出物等情况，及时处理异常情况。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术后护理要点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定期用生理盐水清洗伤口，避免感染。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保持伤口清洁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家长应避免触碰宝宝的伤口，避免引起疼痛和感染。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避免触碰伤口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917" r="149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定期更换伤口上的敷料，保持伤口干燥。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及时更换敷料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舒适的环境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为宝宝提供一个安静、舒适的环境，有助于缓解疼痛和焦虑。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根据宝宝的疼痛程度，医生可能会开具一些止痛药，家长应按照医生的指示给宝宝服用。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抚慰和安抚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通过抚摸、拥抱等安抚宝宝的情绪，减轻疼痛感。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08" r="1670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如果宝宝是母乳喂养，继续保持母乳喂养。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33" r="1683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如果宝宝是人工喂养，选择适合宝宝的奶粉，并确保喂养姿势正确，避免呛奶。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人工喂养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根据医生的建议，给宝宝补充必要的营养素，以满足生长发育的需求。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补充营养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营养与饮食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https://d.book118.com/828110060007006037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2024-09-16T16:53:43.870</cp:lastPrinted>
  <dcterms:created xsi:type="dcterms:W3CDTF">2024-09-16T08:53:43Z</dcterms:created>
  <dcterms:modified xsi:type="dcterms:W3CDTF">2024-09-16T08:53:45Z</dcterms:modified>
</cp:coreProperties>
</file>