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564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07633-1D30-41CE-B187-6CC62670E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85308-7ED9-4B4D-A0A9-C7795D482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31745-C346-482B-B0E3-1661DEE8D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01C18-4C17-4D80-B145-172920035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B4F31F-C284-435D-A78D-A22763065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5FBB93-82C3-4AAB-8C7C-99249E158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FDED8D-A336-4703-8306-F583532F6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B8B6D-05D2-4413-8729-6EB633465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51A2E2-564F-45CD-90E2-DEE30C38E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F6706-E061-4FF9-8571-AB9754C88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4EAA6-DC4C-4004-8AFE-B541F826B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554" r:id="rId2"/>
    <p:sldLayoutId id="2147494555" r:id="rId3"/>
    <p:sldLayoutId id="2147494556" r:id="rId4"/>
    <p:sldLayoutId id="2147494557" r:id="rId5"/>
    <p:sldLayoutId id="2147494558" r:id="rId6"/>
    <p:sldLayoutId id="2147494559" r:id="rId7"/>
    <p:sldLayoutId id="2147494560" r:id="rId8"/>
    <p:sldLayoutId id="2147494561" r:id="rId9"/>
    <p:sldLayoutId id="2147494562" r:id="rId10"/>
    <p:sldLayoutId id="2147494563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1006404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3125"/>
          </a:bodyPr>
          <a:lstStyle/>
          <a:p>
            <a:r>
              <a:rPr lang="zh-CN" altLang="en-US"/>
              <a:t>行业趋势与市场机遇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行业趋势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应对策略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市场机遇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10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项标题"/>
          <p:cNvSpPr txBox="1"/>
          <p:nvPr>
            <p:custDataLst>
              <p:tags r:id="rId11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实践经验分享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标题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https://d.book118.com/828110064043006032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5_1"/>
  <p:tag name="KSO_WM_UNIT_INDEX" val="1_5_1"/>
  <p:tag name="KSO_WM_UNIT_LAYERLEVEL" val="1_1_1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行业趋势与市场机遇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2024-09-09T16:42:00.187</cp:lastPrinted>
  <dcterms:created xsi:type="dcterms:W3CDTF">2024-09-09T08:42:00Z</dcterms:created>
  <dcterms:modified xsi:type="dcterms:W3CDTF">2024-09-09T08:42:02Z</dcterms:modified>
</cp:coreProperties>
</file>