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gif" ContentType="image/gi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8" r:id="rId14"/>
  </p:sldIdLst>
  <p:sldSz cx="9144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p:sp>
        <p:nvSpPr>
          <p:cNvPr id="4098" name="页眉占位符 4097"/>
          <p:cNvSpPr/>
          <p:nvPr>
            <p:ph type="hdr" sz="quarter"/>
          </p:nvPr>
        </p:nvSpPr>
        <p:spPr>
          <a:xfrm>
            <a:off x="0" y="0"/>
            <a:ext cx="2971800" cy="457200"/>
          </a:xfrm>
          <a:prstGeom prst="rect">
            <a:avLst/>
          </a:prstGeom>
          <a:noFill/>
          <a:ln w="9525">
            <a:noFill/>
          </a:ln>
        </p:spPr>
        <p:txBody>
          <a:bodyPr/>
          <a:lstStyle/>
          <a:p>
            <a:pPr lvl="0"/>
            <a:r>
              <a:rPr lang="en-US" altLang="zh-CN" sz="1200"/>
              <a:t>*</a:t>
            </a:r>
            <a:endParaRPr lang="en-US" altLang="zh-CN" sz="1200"/>
          </a:p>
        </p:txBody>
      </p:sp>
      <p:sp>
        <p:nvSpPr>
          <p:cNvPr id="4099" name="日期占位符 4098"/>
          <p:cNvSpPr/>
          <p:nvPr>
            <p:ph type="dt" idx="1"/>
          </p:nvPr>
        </p:nvSpPr>
        <p:spPr>
          <a:xfrm>
            <a:off x="3884613" y="0"/>
            <a:ext cx="2971800" cy="457200"/>
          </a:xfrm>
          <a:prstGeom prst="rect">
            <a:avLst/>
          </a:prstGeom>
          <a:noFill/>
          <a:ln w="9525">
            <a:noFill/>
          </a:ln>
        </p:spPr>
        <p:txBody>
          <a:bodyPr/>
          <a:lstStyle/>
          <a:p>
            <a:pPr lvl="0" algn="r"/>
            <a:endParaRPr lang="ru-RU" sz="1200"/>
          </a:p>
        </p:txBody>
      </p:sp>
      <p:sp>
        <p:nvSpPr>
          <p:cNvPr id="4100" name="幻灯片图像占位符 4099"/>
          <p:cNvSpPr/>
          <p:nvPr>
            <p:ph type="sldImg" idx="2"/>
          </p:nvPr>
        </p:nvSpPr>
        <p:spPr>
          <a:xfrm>
            <a:off x="1143000" y="685800"/>
            <a:ext cx="4572000" cy="3429000"/>
          </a:xfrm>
          <a:prstGeom prst="rect">
            <a:avLst/>
          </a:prstGeom>
          <a:solidFill>
            <a:srgbClr val="FFFFFF"/>
          </a:solidFill>
          <a:ln w="9525" cap="flat" cmpd="sng">
            <a:solidFill>
              <a:srgbClr val="000000"/>
            </a:solidFill>
            <a:prstDash val="solid"/>
            <a:miter/>
            <a:headEnd type="none" w="med" len="med"/>
            <a:tailEnd type="none" w="med" len="med"/>
          </a:ln>
        </p:spPr>
      </p:sp>
      <p:sp>
        <p:nvSpPr>
          <p:cNvPr id="4101" name="文本占位符 4100"/>
          <p:cNvSpPr/>
          <p:nvPr>
            <p:ph type="body" sz="quarter" idx="3"/>
          </p:nvPr>
        </p:nvSpPr>
        <p:spPr>
          <a:xfrm>
            <a:off x="685800" y="4343400"/>
            <a:ext cx="5486400" cy="4114800"/>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102" name="页脚占位符 4101"/>
          <p:cNvSpPr/>
          <p:nvPr>
            <p:ph type="ftr" sz="quarter" idx="4"/>
          </p:nvPr>
        </p:nvSpPr>
        <p:spPr>
          <a:xfrm>
            <a:off x="0" y="8685213"/>
            <a:ext cx="2971800" cy="457200"/>
          </a:xfrm>
          <a:prstGeom prst="rect">
            <a:avLst/>
          </a:prstGeom>
          <a:noFill/>
          <a:ln w="9525">
            <a:noFill/>
          </a:ln>
        </p:spPr>
        <p:txBody>
          <a:bodyPr anchor="b" anchorCtr="0"/>
          <a:lstStyle/>
          <a:p>
            <a:pPr lvl="0"/>
            <a:endParaRPr lang="ru-RU" sz="1200"/>
          </a:p>
        </p:txBody>
      </p:sp>
      <p:sp>
        <p:nvSpPr>
          <p:cNvPr id="4103" name="灯片编号占位符 4102"/>
          <p:cNvSpPr/>
          <p:nvPr>
            <p:ph type="sldNum" sz="quarter" idx="5"/>
          </p:nvPr>
        </p:nvSpPr>
        <p:spPr>
          <a:xfrm>
            <a:off x="3884613" y="8685213"/>
            <a:ext cx="2971800" cy="457200"/>
          </a:xfrm>
          <a:prstGeom prst="rect">
            <a:avLst/>
          </a:prstGeom>
          <a:noFill/>
          <a:ln w="9525">
            <a:noFill/>
          </a:ln>
        </p:spPr>
        <p:txBody>
          <a:bodyPr anchor="b" anchorCtr="0"/>
          <a:lstStyle/>
          <a:p>
            <a:pPr lvl="0" algn="r"/>
            <a:fld id="{9A0DB2DC-4C9A-4742-B13C-FB6460FD3503}" type="slidenum">
              <a:rPr lang="ru-RU" sz="1200"/>
              <a:t/>
            </a:fld>
            <a:endParaRPr lang="ru-RU" sz="120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SzTx/>
      <a:buNone/>
      <a:defRPr sz="1200" b="0" i="0" u="none" kern="1200">
        <a:solidFill>
          <a:schemeClr val="tx1"/>
        </a:solidFill>
        <a:latin typeface="Arial"/>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SzTx/>
      <a:buFontTx/>
      <a:buNone/>
      <a:defRPr sz="1200" b="0" i="0" u="none" kern="1200">
        <a:solidFill>
          <a:schemeClr val="tx1"/>
        </a:solidFill>
        <a:latin typeface="Arial"/>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SzTx/>
      <a:buFontTx/>
      <a:buNone/>
      <a:defRPr sz="1200" b="0" i="0" u="none" kern="1200">
        <a:solidFill>
          <a:schemeClr val="tx1"/>
        </a:solidFill>
        <a:latin typeface="Arial"/>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SzTx/>
      <a:buFontTx/>
      <a:buNone/>
      <a:defRPr sz="1200" b="0" i="0" u="none" kern="1200">
        <a:solidFill>
          <a:schemeClr val="tx1"/>
        </a:solidFill>
        <a:latin typeface="Arial"/>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SzTx/>
      <a:buFontTx/>
      <a:buNone/>
      <a:defRPr sz="1200" b="0" i="0" u="none" kern="1200">
        <a:solidFill>
          <a:schemeClr val="tx1"/>
        </a:solidFill>
        <a:latin typeface="Arial"/>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ClrTx/>
      <a:buSzTx/>
      <a:buFontTx/>
      <a:buNone/>
      <a:defRPr sz="1200" b="0" i="0" u="none" kern="1200">
        <a:solidFill>
          <a:schemeClr val="tx1"/>
        </a:solidFill>
        <a:latin typeface="Arial"/>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ClrTx/>
      <a:buSzTx/>
      <a:buFontTx/>
      <a:buNone/>
      <a:defRPr sz="1200" b="0" i="0" u="none" kern="1200">
        <a:solidFill>
          <a:schemeClr val="tx1"/>
        </a:solidFill>
        <a:latin typeface="Arial"/>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ClrTx/>
      <a:buSzTx/>
      <a:buFontTx/>
      <a:buNone/>
      <a:defRPr sz="1200" b="0" i="0" u="none" kern="1200">
        <a:solidFill>
          <a:schemeClr val="tx1"/>
        </a:solidFill>
        <a:latin typeface="Arial"/>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ClrTx/>
      <a:buSzTx/>
      <a:buFontTx/>
      <a:buNone/>
      <a:defRPr sz="1200" b="0" i="0" u="none" kern="1200">
        <a:solidFill>
          <a:schemeClr val="tx1"/>
        </a:solidFill>
        <a:latin typeface="Arial"/>
        <a:ea typeface="宋体" panose="02010600030101010101" pitchFamily="2" charset="-122"/>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106" name="Rectangle 7"/>
          <p:cNvSpPr/>
          <p:nvPr/>
        </p:nvSpPr>
        <p:spPr>
          <a:xfrm>
            <a:off x="3884613" y="8685213"/>
            <a:ext cx="2971800" cy="457200"/>
          </a:xfrm>
          <a:prstGeom prst="rect">
            <a:avLst/>
          </a:prstGeom>
          <a:noFill/>
          <a:ln w="9525">
            <a:noFill/>
          </a:ln>
        </p:spPr>
        <p:txBody>
          <a:bodyPr anchor="b" anchorCtr="0"/>
          <a:lstStyle/>
          <a:p>
            <a:pPr lvl="0" algn="r">
              <a:buClrTx/>
              <a:buFont typeface="Arial"/>
            </a:pPr>
            <a:fld id="{9A0DB2DC-4C9A-4742-B13C-FB6460FD3503}" type="slidenum">
              <a:rPr lang="ru-RU" sz="1200"/>
              <a:t>4</a:t>
            </a:fld>
            <a:endParaRPr lang="ru-RU" sz="1200"/>
          </a:p>
        </p:txBody>
      </p:sp>
      <p:sp>
        <p:nvSpPr>
          <p:cNvPr id="4107"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sp>
      <p:sp>
        <p:nvSpPr>
          <p:cNvPr id="4108"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lstStyle/>
          <a:p>
            <a:pPr marL="0" lvl="0" indent="0" algn="l" defTabSz="914400" rtl="0" eaLnBrk="1" fontAlgn="base" latinLnBrk="0" hangingPunct="1">
              <a:lnSpc>
                <a:spcPct val="100000"/>
              </a:lnSpc>
              <a:spcBef>
                <a:spcPct val="0"/>
              </a:spcBef>
              <a:spcAft>
                <a:spcPct val="0"/>
              </a:spcAft>
              <a:buClrTx/>
              <a:buSzTx/>
            </a:pPr>
            <a:endParaRPr sz="1000" u="none">
              <a:solidFill>
                <a:schemeClr val="tx1"/>
              </a:solidFill>
              <a:latin typeface="Arial"/>
              <a:ea typeface="宋体" panose="02010600030101010101" pitchFamily="2" charset="-122"/>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D05CED9-83E5-4958-BB18-380ECAAFDA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D54B8B-17EC-4447-B9B4-BB2D19E807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70C62F8-6971-4EEC-98DC-3C795E6223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9E206F0-4D39-432E-808F-F8E01DA8AC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EA8B57-A5DD-425E-B1B6-D83EA5DE58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5914AAF-BDA1-4AA6-B82C-5B6902BE1D4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093C96B-366A-43F0-8693-18F8C5C234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6A0A80-6A32-4BD9-A54C-121741D537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073F08-0701-4022-A1CA-666A6E60C4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E542A1-E5A1-48E2-9AF5-E3D5AD5A7D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8D157B-DC08-4FB9-AF27-91572367DC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Tx/>
            </a:pPr>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p:sp>
        <p:nvSpPr>
          <p:cNvPr id="1026" name="标题 1025"/>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文本占位符 1026"/>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p:nvPr>
            <p:ph type="dt" sz="half" idx="2"/>
          </p:nvPr>
        </p:nvSpPr>
        <p:spPr>
          <a:xfrm>
            <a:off x="457200" y="6245225"/>
            <a:ext cx="2133600" cy="476250"/>
          </a:xfrm>
          <a:prstGeom prst="rect">
            <a:avLst/>
          </a:prstGeom>
          <a:noFill/>
          <a:ln w="9525">
            <a:noFill/>
          </a:ln>
        </p:spPr>
        <p:txBody>
          <a:bodyPr/>
          <a:lstStyle>
            <a:defPPr>
              <a:defRPr lang="ru-RU"/>
            </a:defPPr>
            <a:lvl1pPr marL="0" lvl="0" indent="0" algn="l" defTabSz="914400" rtl="0" eaLnBrk="1" fontAlgn="base" latinLnBrk="0" hangingPunct="1">
              <a:lnSpc>
                <a:spcPct val="100000"/>
              </a:lnSpc>
              <a:spcBef>
                <a:spcPct val="0"/>
              </a:spcBef>
              <a:spcAft>
                <a:spcPct val="0"/>
              </a:spcAft>
              <a:buSzTx/>
              <a:buFont typeface="Arial"/>
              <a:buNone/>
              <a:defRPr sz="1400"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defTabSz="914400" rtl="0" eaLnBrk="1" latinLnBrk="0" hangingPunct="1">
              <a:lnSpc>
                <a:spcPct val="100000"/>
              </a:lnSpc>
              <a:spcBef>
                <a:spcPct val="0"/>
              </a:spcBef>
              <a:spcAft>
                <a:spcPct val="0"/>
              </a:spcAft>
              <a:buClrTx/>
              <a:buSzTx/>
            </a:pPr>
          </a:p>
        </p:txBody>
      </p:sp>
      <p:sp>
        <p:nvSpPr>
          <p:cNvPr id="1029" name="页脚占位符 1028"/>
          <p:cNvSpPr/>
          <p:nvPr>
            <p:ph type="ftr" sz="quarter" idx="3"/>
          </p:nvPr>
        </p:nvSpPr>
        <p:spPr>
          <a:xfrm>
            <a:off x="3124200" y="6245225"/>
            <a:ext cx="2895600" cy="476250"/>
          </a:xfrm>
          <a:prstGeom prst="rect">
            <a:avLst/>
          </a:prstGeom>
          <a:noFill/>
          <a:ln w="9525">
            <a:noFill/>
          </a:ln>
        </p:spPr>
        <p:txBody>
          <a:bodyPr/>
          <a:lstStyle>
            <a:defPPr>
              <a:defRPr lang="ru-RU"/>
            </a:defPPr>
            <a:lvl1pPr marL="0" lvl="0" indent="0" algn="ctr" defTabSz="914400" rtl="0" eaLnBrk="1" fontAlgn="base" latinLnBrk="0" hangingPunct="1">
              <a:lnSpc>
                <a:spcPct val="100000"/>
              </a:lnSpc>
              <a:spcBef>
                <a:spcPct val="0"/>
              </a:spcBef>
              <a:spcAft>
                <a:spcPct val="0"/>
              </a:spcAft>
              <a:buSzTx/>
              <a:buFont typeface="Arial"/>
              <a:buNone/>
              <a:defRPr sz="1400"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1030" name="灯片编号占位符 1029"/>
          <p:cNvSpPr/>
          <p:nvPr>
            <p:ph type="sldNum" sz="quarter" idx="4"/>
          </p:nvPr>
        </p:nvSpPr>
        <p:spPr>
          <a:xfrm>
            <a:off x="6553200" y="6245225"/>
            <a:ext cx="2133600" cy="476250"/>
          </a:xfrm>
          <a:prstGeom prst="rect">
            <a:avLst/>
          </a:prstGeom>
          <a:noFill/>
          <a:ln w="9525">
            <a:noFill/>
          </a:ln>
        </p:spPr>
        <p:txBody>
          <a:bodyPr/>
          <a:lstStyle>
            <a:defPPr>
              <a:defRPr lang="ru-RU"/>
            </a:defPPr>
            <a:lvl1pPr marL="0" lvl="0" indent="0" algn="r" defTabSz="914400" rtl="0" eaLnBrk="1" fontAlgn="base" latinLnBrk="0" hangingPunct="1">
              <a:lnSpc>
                <a:spcPct val="100000"/>
              </a:lnSpc>
              <a:spcBef>
                <a:spcPct val="0"/>
              </a:spcBef>
              <a:spcAft>
                <a:spcPct val="0"/>
              </a:spcAft>
              <a:buSzTx/>
              <a:buFont typeface="Arial"/>
              <a:buNone/>
              <a:defRPr sz="1400"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defTabSz="914400" rtl="0" eaLnBrk="1" latinLnBrk="0" hangingPunct="1">
              <a:lnSpc>
                <a:spcPct val="100000"/>
              </a:lnSpc>
              <a:spcBef>
                <a:spcPct val="0"/>
              </a:spcBef>
              <a:spcAft>
                <a:spcPct val="0"/>
              </a:spcAft>
              <a:buClrTx/>
              <a:buSzTx/>
            </a:pPr>
            <a:fld id="{9A0DB2DC-4C9A-4742-B13C-FB6460FD3503}" type="slidenum">
              <a:rPr lang="ru-RU"/>
              <a:t/>
            </a:fld>
            <a:endParaRPr lang="ru-RU" sz="1400" u="none">
              <a:solidFill>
                <a:schemeClr val="tx1"/>
              </a:solidFill>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hf hdr="0" dt="0"/>
  <p:txStyles>
    <p:titleStyle>
      <a:lvl1pPr marL="0" lvl="0" indent="0" algn="ctr" defTabSz="914400" rtl="0" eaLnBrk="1" fontAlgn="base" latinLnBrk="0" hangingPunct="1">
        <a:lnSpc>
          <a:spcPct val="100000"/>
        </a:lnSpc>
        <a:spcBef>
          <a:spcPct val="0"/>
        </a:spcBef>
        <a:spcAft>
          <a:spcPct val="0"/>
        </a:spcAft>
        <a:buSzTx/>
        <a:buNone/>
        <a:defRPr sz="4400" b="0" i="0" u="none" kern="120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SzTx/>
        <a:buChar char="•"/>
        <a:defRPr sz="3200" b="0" i="0" u="none" kern="120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SzTx/>
        <a:buFontTx/>
        <a:buChar char="–"/>
        <a:defRPr sz="2800" b="0" i="0" u="none" kern="1200">
          <a:solidFill>
            <a:schemeClr val="tx1"/>
          </a:solidFill>
          <a:latin typeface="Arial"/>
          <a:ea typeface="宋体" panose="02010600030101010101" pitchFamily="2" charset="-122"/>
          <a:cs typeface="+mn-cs"/>
        </a:defRPr>
      </a:lvl2pPr>
      <a:lvl3pPr marL="1143000" lvl="2" indent="-228600" algn="l" defTabSz="914400" rtl="0" eaLnBrk="1" fontAlgn="base" latinLnBrk="0" hangingPunct="1">
        <a:lnSpc>
          <a:spcPct val="100000"/>
        </a:lnSpc>
        <a:spcBef>
          <a:spcPct val="20000"/>
        </a:spcBef>
        <a:spcAft>
          <a:spcPct val="0"/>
        </a:spcAft>
        <a:buSzTx/>
        <a:buFontTx/>
        <a:buChar char="•"/>
        <a:defRPr sz="2400" b="0" i="0" u="none" kern="1200">
          <a:solidFill>
            <a:schemeClr val="tx1"/>
          </a:solidFill>
          <a:latin typeface="Arial"/>
          <a:ea typeface="宋体" panose="02010600030101010101" pitchFamily="2" charset="-122"/>
          <a:cs typeface="+mn-cs"/>
        </a:defRPr>
      </a:lvl3pPr>
      <a:lvl4pPr marL="1600200" lvl="3" indent="-228600" algn="l" defTabSz="914400" rtl="0" eaLnBrk="1" fontAlgn="base" latinLnBrk="0" hangingPunct="1">
        <a:lnSpc>
          <a:spcPct val="100000"/>
        </a:lnSpc>
        <a:spcBef>
          <a:spcPct val="20000"/>
        </a:spcBef>
        <a:spcAft>
          <a:spcPct val="0"/>
        </a:spcAft>
        <a:buSzTx/>
        <a:buFontTx/>
        <a:buChar char="–"/>
        <a:defRPr sz="2000" b="0" i="0" u="none" kern="1200">
          <a:solidFill>
            <a:schemeClr val="tx1"/>
          </a:solidFill>
          <a:latin typeface="Arial"/>
          <a:ea typeface="宋体" panose="02010600030101010101" pitchFamily="2" charset="-122"/>
          <a:cs typeface="+mn-cs"/>
        </a:defRPr>
      </a:lvl4pPr>
      <a:lvl5pPr marL="2057400" lvl="4" indent="-228600" algn="l" defTabSz="914400" rtl="0" eaLnBrk="1" fontAlgn="base" latinLnBrk="0" hangingPunct="1">
        <a:lnSpc>
          <a:spcPct val="100000"/>
        </a:lnSpc>
        <a:spcBef>
          <a:spcPct val="20000"/>
        </a:spcBef>
        <a:spcAft>
          <a:spcPct val="0"/>
        </a:spcAft>
        <a:buSzTx/>
        <a:buFontTx/>
        <a:buChar char="»"/>
        <a:defRPr sz="2000" b="0" i="0" u="none" kern="1200">
          <a:solidFill>
            <a:schemeClr val="tx1"/>
          </a:solidFill>
          <a:latin typeface="Arial"/>
          <a:ea typeface="宋体" panose="02010600030101010101" pitchFamily="2" charset="-122"/>
          <a:cs typeface="+mn-cs"/>
        </a:defRPr>
      </a:lvl5pPr>
      <a:lvl6pPr marL="2514600" lvl="5" indent="-228600" algn="l" defTabSz="914400" rtl="0" eaLnBrk="1" fontAlgn="base" latinLnBrk="0" hangingPunct="1">
        <a:lnSpc>
          <a:spcPct val="100000"/>
        </a:lnSpc>
        <a:spcBef>
          <a:spcPct val="20000"/>
        </a:spcBef>
        <a:spcAft>
          <a:spcPct val="0"/>
        </a:spcAft>
        <a:buClrTx/>
        <a:buSzTx/>
        <a:buFontTx/>
        <a:buChar char="»"/>
        <a:defRPr sz="2000" b="0" i="0" u="none" kern="1200">
          <a:solidFill>
            <a:schemeClr val="tx1"/>
          </a:solidFill>
          <a:latin typeface="Arial"/>
          <a:ea typeface="宋体" panose="02010600030101010101" pitchFamily="2" charset="-122"/>
          <a:cs typeface="+mn-cs"/>
        </a:defRPr>
      </a:lvl6pPr>
      <a:lvl7pPr marL="2971800" lvl="6" indent="-228600" algn="l" defTabSz="914400" rtl="0" eaLnBrk="1" fontAlgn="base" latinLnBrk="0" hangingPunct="1">
        <a:lnSpc>
          <a:spcPct val="100000"/>
        </a:lnSpc>
        <a:spcBef>
          <a:spcPct val="20000"/>
        </a:spcBef>
        <a:spcAft>
          <a:spcPct val="0"/>
        </a:spcAft>
        <a:buClrTx/>
        <a:buSzTx/>
        <a:buFontTx/>
        <a:buChar char="»"/>
        <a:defRPr sz="2000" b="0" i="0" u="none" kern="1200">
          <a:solidFill>
            <a:schemeClr val="tx1"/>
          </a:solidFill>
          <a:latin typeface="Arial"/>
          <a:ea typeface="宋体" panose="02010600030101010101" pitchFamily="2" charset="-122"/>
          <a:cs typeface="+mn-cs"/>
        </a:defRPr>
      </a:lvl7pPr>
      <a:lvl8pPr marL="3429000" lvl="7" indent="-228600" algn="l" defTabSz="914400" rtl="0" eaLnBrk="1" fontAlgn="base" latinLnBrk="0" hangingPunct="1">
        <a:lnSpc>
          <a:spcPct val="100000"/>
        </a:lnSpc>
        <a:spcBef>
          <a:spcPct val="20000"/>
        </a:spcBef>
        <a:spcAft>
          <a:spcPct val="0"/>
        </a:spcAft>
        <a:buClrTx/>
        <a:buSzTx/>
        <a:buFontTx/>
        <a:buChar char="»"/>
        <a:defRPr sz="2000" b="0" i="0" u="none" kern="1200">
          <a:solidFill>
            <a:schemeClr val="tx1"/>
          </a:solidFill>
          <a:latin typeface="Arial"/>
          <a:ea typeface="宋体" panose="02010600030101010101" pitchFamily="2" charset="-122"/>
          <a:cs typeface="+mn-cs"/>
        </a:defRPr>
      </a:lvl8pPr>
      <a:lvl9pPr marL="3886200" lvl="8" indent="-228600" algn="l" defTabSz="914400" rtl="0" eaLnBrk="1" fontAlgn="base" latinLnBrk="0" hangingPunct="1">
        <a:lnSpc>
          <a:spcPct val="100000"/>
        </a:lnSpc>
        <a:spcBef>
          <a:spcPct val="20000"/>
        </a:spcBef>
        <a:spcAft>
          <a:spcPct val="0"/>
        </a:spcAft>
        <a:buClrTx/>
        <a:buSzTx/>
        <a:buFontTx/>
        <a:buChar char="»"/>
        <a:defRPr sz="2000" b="0" i="0" u="none" kern="1200">
          <a:solidFill>
            <a:schemeClr val="tx1"/>
          </a:solidFill>
          <a:latin typeface="Arial"/>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Tx/>
        <a:buFont typeface="Arial"/>
        <a:buNone/>
        <a:defRPr sz="1800" b="0" i="0" u="none" kern="120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Tx/>
        <a:buFont typeface="Arial"/>
        <a:buNone/>
        <a:defRPr sz="1800" b="0" i="0" u="none" kern="120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Tx/>
        <a:buFont typeface="Arial"/>
        <a:buNone/>
        <a:defRPr sz="1800" b="0" i="0" u="none" kern="120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Tx/>
        <a:buFont typeface="Arial"/>
        <a:buNone/>
        <a:defRPr sz="1800" b="0" i="0" u="none" kern="120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Tx/>
        <a:buFont typeface="Arial"/>
        <a:buNone/>
        <a:defRPr sz="1800" b="0" i="0" u="none" kern="120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ClrTx/>
        <a:buSzTx/>
        <a:buFont typeface="Arial"/>
        <a:buNone/>
        <a:defRPr sz="1800" b="0" i="0" u="none" kern="120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ClrTx/>
        <a:buSzTx/>
        <a:buFont typeface="Arial"/>
        <a:buNone/>
        <a:defRPr sz="1800" b="0" i="0" u="none" kern="120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ClrTx/>
        <a:buSzTx/>
        <a:buFont typeface="Arial"/>
        <a:buNone/>
        <a:defRPr sz="1800" b="0" i="0" u="none" kern="120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ClrTx/>
        <a:buSzTx/>
        <a:buFont typeface="Arial"/>
        <a:buNone/>
        <a:defRPr sz="1800" b="0" i="0" u="none"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gif"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gif"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xml" /><Relationship Id="rId3"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hyperlink" Target="http://www.qikan.com.cn/SearchResult.aspx?type=0&amp;startpos=1&amp;sort=1&amp;keywords=%c8%eb%d1%a7" TargetMode="Ex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111002070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1</a:t>
            </a:fld>
            <a:endParaRPr lang="ru-RU" sz="1400" u="none">
              <a:solidFill>
                <a:schemeClr val="tx1"/>
              </a:solidFill>
            </a:endParaRPr>
          </a:p>
        </p:txBody>
      </p:sp>
      <p:pic>
        <p:nvPicPr>
          <p:cNvPr id="2050" name="图片 2049"/>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1" name="标题 2050"/>
          <p:cNvSpPr/>
          <p:nvPr>
            <p:ph type="title" idx="4294967295"/>
          </p:nvPr>
        </p:nvSpPr>
        <p:spPr>
          <a:xfrm>
            <a:off x="685800" y="1219200"/>
            <a:ext cx="8229600" cy="1143000"/>
          </a:xfrm>
        </p:spPr>
        <p:txBody>
          <a:bodyPr anchor="ctr" anchorCtr="0"/>
          <a:lstStyle/>
          <a:p>
            <a:r>
              <a:rPr lang="zh-CN" altLang="en-US" sz="6000" b="1">
                <a:ea typeface="仿宋" panose="02010609060101010101" charset="-122"/>
              </a:rPr>
              <a:t>初中心理健康教育</a:t>
            </a:r>
            <a:endParaRPr lang="zh-CN" altLang="en-US" sz="6000" b="1">
              <a:ea typeface="仿宋" panose="02010609060101010101" charset="-122"/>
            </a:endParaRPr>
          </a:p>
        </p:txBody>
      </p:sp>
      <p:cxnSp>
        <p:nvCxnSpPr>
          <p:cNvPr id="2052" name="直接连接符 9"/>
          <p:cNvCxnSpPr/>
          <p:nvPr/>
        </p:nvCxnSpPr>
        <p:spPr>
          <a:xfrm flipV="1">
            <a:off x="3124200" y="3962400"/>
            <a:ext cx="5867400" cy="0"/>
          </a:xfrm>
          <a:prstGeom prst="line">
            <a:avLst/>
          </a:prstGeom>
          <a:ln w="9525" cap="flat" cmpd="sng">
            <a:solidFill>
              <a:srgbClr val="FF9966"/>
            </a:solidFill>
            <a:prstDash val="solid"/>
            <a:headEnd type="none" w="med" len="med"/>
            <a:tailEnd type="none" w="med" len="med"/>
          </a:ln>
        </p:spPr>
      </p:cxnSp>
      <p:pic>
        <p:nvPicPr>
          <p:cNvPr id="2053" name="图片 2052"/>
          <p:cNvPicPr>
            <a:picLocks noChangeAspect="1"/>
          </p:cNvPicPr>
          <p:nvPr/>
        </p:nvPicPr>
        <p:blipFill>
          <a:blip r:embed="rId3"/>
          <a:stretch>
            <a:fillRect/>
          </a:stretch>
        </p:blipFill>
        <p:spPr>
          <a:xfrm>
            <a:off x="0" y="5334000"/>
            <a:ext cx="1428750" cy="1333500"/>
          </a:xfrm>
          <a:prstGeom prst="rect">
            <a:avLst/>
          </a:prstGeom>
          <a:noFill/>
          <a:ln w="9525">
            <a:noFill/>
          </a:ln>
        </p:spPr>
      </p:pic>
      <p:sp>
        <p:nvSpPr>
          <p:cNvPr id="2054" name="TextBox 2053"/>
          <p:cNvSpPr txBox="1"/>
          <p:nvPr/>
        </p:nvSpPr>
        <p:spPr>
          <a:xfrm>
            <a:off x="914400" y="914400"/>
            <a:ext cx="1371600" cy="320040"/>
          </a:xfrm>
          <a:prstGeom prst="rect">
            <a:avLst/>
          </a:prstGeom>
          <a:noFill/>
        </p:spPr>
        <p:txBody>
          <a:bodyPr wrap="none">
            <a:spAutoFit/>
          </a:bodyPr>
          <a:lstStyle>
            <a:defPPr>
              <a:defRPr lang="ru-RU"/>
            </a:defPPr>
            <a:lvl1pPr marL="0" lvl="0" indent="0" algn="l" defTabSz="914400" rtl="0" eaLnBrk="1" fontAlgn="base" latinLnBrk="0" hangingPunct="1">
              <a:lnSpc>
                <a:spcPct val="100000"/>
              </a:lnSpc>
              <a:spcBef>
                <a:spcPct val="0"/>
              </a:spcBef>
              <a:spcAft>
                <a:spcPct val="0"/>
              </a:spcAft>
              <a:buSzTx/>
              <a:buNone/>
              <a:defRPr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r>
              <a:rPr sz="100"/>
              <a:t>2023最新整理收集</a:t>
            </a:r>
          </a:p>
          <a:p>
            <a:pPr>
              <a:defRPr sz="100" b="1" i="1">
                <a:solidFill>
                  <a:srgbClr val="E1E100"/>
                </a:solidFill>
              </a:defRPr>
            </a:pPr>
            <a:r>
              <a:t>do</a:t>
            </a:r>
            <a:br/>
            <a:br/>
            <a:br/>
            <a:r>
              <a:t> something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3" presetClass="entr" presetSubtype="16" dur="500" fill="hold" grpId="0" nodeType="clickEffect">
                                  <p:stCondLst>
                                    <p:cond delay="0"/>
                                  </p:stCondLst>
                                  <p:childTnLst>
                                    <p:set>
                                      <p:cBhvr additive="base">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ppt_w</p:attrName>
                                        </p:attrNameLst>
                                      </p:cBhvr>
                                      <p:tavLst>
                                        <p:tav tm="0">
                                          <p:val>
                                            <p:fltVal val="0"/>
                                          </p:val>
                                        </p:tav>
                                        <p:tav tm="100000">
                                          <p:val>
                                            <p:strVal val="#ppt_w"/>
                                          </p:val>
                                        </p:tav>
                                      </p:tavLst>
                                    </p:anim>
                                    <p:anim calcmode="lin" valueType="num">
                                      <p:cBhvr additive="base">
                                        <p:cTn id="8" dur="500" fill="hold"/>
                                        <p:tgtEl>
                                          <p:spTgt spid="2051"/>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8" presetClass="entr" presetSubtype="12" dur="500" fill="hold" nodeType="clickEffect">
                                  <p:stCondLst>
                                    <p:cond delay="0"/>
                                  </p:stCondLst>
                                  <p:childTnLst>
                                    <p:set>
                                      <p:cBhvr additive="base">
                                        <p:cTn id="12" dur="1" fill="hold">
                                          <p:stCondLst>
                                            <p:cond delay="0"/>
                                          </p:stCondLst>
                                        </p:cTn>
                                        <p:tgtEl>
                                          <p:spTgt spid="2052"/>
                                        </p:tgtEl>
                                        <p:attrNameLst>
                                          <p:attrName>style.visibility</p:attrName>
                                        </p:attrNameLst>
                                      </p:cBhvr>
                                      <p:to>
                                        <p:strVal val="visible"/>
                                      </p:to>
                                    </p:set>
                                    <p:animEffect transition="in" filter="strips(downLeft)">
                                      <p:cBhvr additive="base">
                                        <p:cTn id="13" dur="500"/>
                                        <p:tgtEl>
                                          <p:spTgt spid="2052"/>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29" presetClass="entr" presetSubtype="0" dur="1000" fill="hold" nodeType="clickEffect">
                                  <p:stCondLst>
                                    <p:cond delay="0"/>
                                  </p:stCondLst>
                                  <p:childTnLst>
                                    <p:set>
                                      <p:cBhvr additive="base">
                                        <p:cTn id="17" dur="1" fill="hold">
                                          <p:stCondLst>
                                            <p:cond delay="0"/>
                                          </p:stCondLst>
                                        </p:cTn>
                                        <p:tgtEl>
                                          <p:spTgt spid="2053"/>
                                        </p:tgtEl>
                                        <p:attrNameLst>
                                          <p:attrName>style.visibility</p:attrName>
                                        </p:attrNameLst>
                                      </p:cBhvr>
                                      <p:to>
                                        <p:strVal val="visible"/>
                                      </p:to>
                                    </p:set>
                                    <p:anim calcmode="lin" valueType="num">
                                      <p:cBhvr additive="base">
                                        <p:cTn id="18" dur="1000" fill="hold"/>
                                        <p:tgtEl>
                                          <p:spTgt spid="2053"/>
                                        </p:tgtEl>
                                        <p:attrNameLst>
                                          <p:attrName>ppt_x</p:attrName>
                                        </p:attrNameLst>
                                      </p:cBhvr>
                                      <p:tavLst>
                                        <p:tav tm="0">
                                          <p:val>
                                            <p:strVal val="#ppt_x-.2"/>
                                          </p:val>
                                        </p:tav>
                                        <p:tav tm="100000">
                                          <p:val>
                                            <p:strVal val="#ppt_x"/>
                                          </p:val>
                                        </p:tav>
                                      </p:tavLst>
                                    </p:anim>
                                    <p:anim calcmode="lin" valueType="num">
                                      <p:cBhvr additive="base">
                                        <p:cTn id="19" dur="1000" fill="hold"/>
                                        <p:tgtEl>
                                          <p:spTgt spid="2053"/>
                                        </p:tgtEl>
                                        <p:attrNameLst>
                                          <p:attrName>ppt_y</p:attrName>
                                        </p:attrNameLst>
                                      </p:cBhvr>
                                      <p:tavLst>
                                        <p:tav tm="0">
                                          <p:val>
                                            <p:strVal val="#ppt_y"/>
                                          </p:val>
                                        </p:tav>
                                        <p:tav tm="100000">
                                          <p:val>
                                            <p:strVal val="#ppt_y"/>
                                          </p:val>
                                        </p:tav>
                                      </p:tavLst>
                                    </p:anim>
                                    <p:animEffect transition="in" filter="wipe(right)">
                                      <p:cBhvr additive="base">
                                        <p:cTn id="20" dur="1000"/>
                                        <p:tgtEl>
                                          <p:spTgt spid="2053"/>
                                        </p:tgtEl>
                                      </p:cBhvr>
                                    </p:animEffect>
                                  </p:childTnLst>
                                </p:cTn>
                              </p:par>
                            </p:childTnLst>
                          </p:cTn>
                        </p:par>
                        <p:par>
                          <p:cTn id="21" fill="hold" nodeType="afterGroup">
                            <p:stCondLst>
                              <p:cond delay="1000"/>
                            </p:stCondLst>
                            <p:childTnLst>
                              <p:par>
                                <p:cTn id="22" presetID="0" presetClass="path" presetSubtype="0" dur="5000" accel="50000" decel="50000" fill="hold" nodeType="afterEffect">
                                  <p:stCondLst>
                                    <p:cond delay="1000"/>
                                  </p:stCondLst>
                                  <p:childTnLst>
                                    <p:animMotion origin="layout" path="M 0.00521 -0.06591 C 0.03039 -0.2685 0.05573 -0.47086 0.18646 -0.52821 C 0.31754 -0.58557 0.68091 -0.5 0.7908 -0.41027 C 0.9007 -0.32054 0.83889 -0.05874 0.84653 0.01018 C 0.85417 0.07909 0.83751 -5.64292E-07 0.83664 0.00278 C 0.83577 0.00555 0.8382 0.01642 0.8408 0.02752" ptsTypes="">
                                      <p:cBhvr additive="base">
                                        <p:cTn id="23" dur="5000" fill="hold"/>
                                        <p:tgtEl>
                                          <p:spTgt spid="205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2</a:t>
            </a:fld>
            <a:endParaRPr lang="ru-RU" sz="1400" u="none">
              <a:solidFill>
                <a:schemeClr val="tx1"/>
              </a:solidFill>
            </a:endParaRPr>
          </a:p>
        </p:txBody>
      </p:sp>
      <p:pic>
        <p:nvPicPr>
          <p:cNvPr id="2056" name="图片 2055"/>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7" name="标题 2056"/>
          <p:cNvSpPr/>
          <p:nvPr>
            <p:ph type="title" idx="4294967295"/>
          </p:nvPr>
        </p:nvSpPr>
        <p:spPr>
          <a:xfrm>
            <a:off x="457200" y="274638"/>
            <a:ext cx="8229600" cy="1143000"/>
          </a:xfrm>
        </p:spPr>
        <p:txBody>
          <a:bodyPr anchor="ctr" anchorCtr="0"/>
          <a:lstStyle/>
          <a:p>
            <a:r>
              <a:rPr lang="zh-CN" altLang="en-US">
                <a:ea typeface="仿宋" panose="02010609060101010101" charset="-122"/>
              </a:rPr>
              <a:t>第一部分：走入心理健康教育</a:t>
            </a:r>
            <a:endParaRPr lang="zh-CN" altLang="en-US">
              <a:ea typeface="仿宋" panose="02010609060101010101" charset="-122"/>
            </a:endParaRPr>
          </a:p>
        </p:txBody>
      </p:sp>
      <p:sp>
        <p:nvSpPr>
          <p:cNvPr id="2058" name="文本占位符 2057"/>
          <p:cNvSpPr/>
          <p:nvPr>
            <p:ph type="body" idx="4294967295"/>
          </p:nvPr>
        </p:nvSpPr>
        <p:spPr>
          <a:xfrm>
            <a:off x="457200" y="1600200"/>
            <a:ext cx="8229600" cy="609600"/>
          </a:xfrm>
        </p:spPr>
        <p:txBody>
          <a:bodyPr/>
          <a:lstStyle/>
          <a:p>
            <a:pPr>
              <a:buNone/>
            </a:pPr>
            <a:r>
              <a:rPr lang="en-US" altLang="zh-CN" b="1" i="1">
                <a:ea typeface="仿宋" panose="02010609060101010101" charset="-122"/>
              </a:rPr>
              <a:t>★  </a:t>
            </a:r>
            <a:r>
              <a:rPr lang="zh-CN" altLang="en-US" b="1" u="sng">
                <a:solidFill>
                  <a:srgbClr val="FF0066"/>
                </a:solidFill>
                <a:ea typeface="仿宋" panose="02010609060101010101" charset="-122"/>
              </a:rPr>
              <a:t>怎样</a:t>
            </a:r>
            <a:r>
              <a:rPr lang="zh-CN" altLang="en-US" b="1">
                <a:solidFill>
                  <a:srgbClr val="FF0066"/>
                </a:solidFill>
                <a:ea typeface="仿宋" panose="02010609060101010101" charset="-122"/>
              </a:rPr>
              <a:t> </a:t>
            </a:r>
            <a:r>
              <a:rPr lang="zh-CN" altLang="en-US">
                <a:ea typeface="仿宋" panose="02010609060101010101" charset="-122"/>
              </a:rPr>
              <a:t>才是心理健康呢？</a:t>
            </a:r>
            <a:endParaRPr lang="zh-CN" altLang="en-US">
              <a:ea typeface="仿宋" panose="02010609060101010101" charset="-122"/>
            </a:endParaRPr>
          </a:p>
          <a:p>
            <a:pPr>
              <a:buNone/>
            </a:pPr>
            <a:endParaRPr lang="zh-CN" altLang="en-US">
              <a:ea typeface="仿宋" panose="02010609060101010101" charset="-122"/>
            </a:endParaRPr>
          </a:p>
          <a:p>
            <a:pPr>
              <a:buNone/>
            </a:pPr>
            <a:endParaRPr lang="zh-CN" altLang="en-US">
              <a:ea typeface="仿宋" panose="02010609060101010101" charset="-122"/>
            </a:endParaRPr>
          </a:p>
        </p:txBody>
      </p:sp>
      <p:sp>
        <p:nvSpPr>
          <p:cNvPr id="2059" name="矩形 2058"/>
          <p:cNvSpPr/>
          <p:nvPr/>
        </p:nvSpPr>
        <p:spPr>
          <a:xfrm>
            <a:off x="1143000" y="3505200"/>
            <a:ext cx="5715000" cy="3048000"/>
          </a:xfrm>
          <a:prstGeom prst="rect">
            <a:avLst/>
          </a:prstGeom>
          <a:noFill/>
          <a:ln w="9525">
            <a:noFill/>
          </a:ln>
        </p:spPr>
        <p:txBody>
          <a:bodyPr/>
          <a:lstStyle>
            <a:defPPr>
              <a:defRPr lang="ru-RU"/>
            </a:defPPr>
            <a:lvl1pPr marL="342900" lvl="0" indent="-342900" algn="l" defTabSz="914400" rtl="0" eaLnBrk="1" fontAlgn="base" latinLnBrk="0" hangingPunct="1">
              <a:lnSpc>
                <a:spcPct val="100000"/>
              </a:lnSpc>
              <a:spcBef>
                <a:spcPct val="20000"/>
              </a:spcBef>
              <a:spcAft>
                <a:spcPct val="0"/>
              </a:spcAft>
              <a:buSzTx/>
              <a:buChar char="•"/>
              <a:defRPr sz="3200" b="0" i="0" u="none" kern="1200">
                <a:solidFill>
                  <a:schemeClr val="tx1"/>
                </a:solidFill>
                <a:latin typeface="Arial"/>
                <a:ea typeface="宋体" panose="02010600030101010101" pitchFamily="2" charset="-122"/>
                <a:cs typeface="+mn-cs"/>
              </a:defRPr>
            </a:lvl1pPr>
            <a:lvl2pPr marL="742950" lvl="1" indent="-285750" algn="l" defTabSz="914400" rtl="0" eaLnBrk="1" fontAlgn="base" latinLnBrk="0" hangingPunct="1">
              <a:lnSpc>
                <a:spcPct val="100000"/>
              </a:lnSpc>
              <a:spcBef>
                <a:spcPct val="20000"/>
              </a:spcBef>
              <a:spcAft>
                <a:spcPct val="0"/>
              </a:spcAft>
              <a:buSzTx/>
              <a:buFontTx/>
              <a:buChar char="–"/>
              <a:defRPr sz="2800" b="0" i="0" u="none" kern="1200">
                <a:solidFill>
                  <a:schemeClr val="tx1"/>
                </a:solidFill>
                <a:latin typeface="Arial"/>
                <a:ea typeface="宋体" panose="02010600030101010101" pitchFamily="2" charset="-122"/>
                <a:cs typeface="+mn-cs"/>
              </a:defRPr>
            </a:lvl2pPr>
            <a:lvl3pPr marL="1143000" lvl="2" indent="-228600" algn="l" defTabSz="914400" rtl="0" eaLnBrk="1" fontAlgn="base" latinLnBrk="0" hangingPunct="1">
              <a:lnSpc>
                <a:spcPct val="100000"/>
              </a:lnSpc>
              <a:spcBef>
                <a:spcPct val="20000"/>
              </a:spcBef>
              <a:spcAft>
                <a:spcPct val="0"/>
              </a:spcAft>
              <a:buSzTx/>
              <a:buFontTx/>
              <a:buChar char="•"/>
              <a:defRPr sz="2400" b="0" i="0" u="none" kern="1200">
                <a:solidFill>
                  <a:schemeClr val="tx1"/>
                </a:solidFill>
                <a:latin typeface="Arial"/>
                <a:ea typeface="宋体" panose="02010600030101010101" pitchFamily="2" charset="-122"/>
                <a:cs typeface="+mn-cs"/>
              </a:defRPr>
            </a:lvl3pPr>
            <a:lvl4pPr marL="1600200" lvl="3" indent="-228600" algn="l" defTabSz="914400" rtl="0" eaLnBrk="1" fontAlgn="base" latinLnBrk="0" hangingPunct="1">
              <a:lnSpc>
                <a:spcPct val="100000"/>
              </a:lnSpc>
              <a:spcBef>
                <a:spcPct val="20000"/>
              </a:spcBef>
              <a:spcAft>
                <a:spcPct val="0"/>
              </a:spcAft>
              <a:buSzTx/>
              <a:buFontTx/>
              <a:buChar char="–"/>
              <a:defRPr sz="2000" b="0" i="0" u="none" kern="1200">
                <a:solidFill>
                  <a:schemeClr val="tx1"/>
                </a:solidFill>
                <a:latin typeface="Arial"/>
                <a:ea typeface="宋体" panose="02010600030101010101" pitchFamily="2" charset="-122"/>
                <a:cs typeface="+mn-cs"/>
              </a:defRPr>
            </a:lvl4pPr>
            <a:lvl5pPr marL="2057400" lvl="4" indent="-228600" algn="l" defTabSz="914400" rtl="0" eaLnBrk="1" fontAlgn="base" latinLnBrk="0" hangingPunct="1">
              <a:lnSpc>
                <a:spcPct val="100000"/>
              </a:lnSpc>
              <a:spcBef>
                <a:spcPct val="20000"/>
              </a:spcBef>
              <a:spcAft>
                <a:spcPct val="0"/>
              </a:spcAft>
              <a:buSzTx/>
              <a:buFontTx/>
              <a:buChar char="»"/>
              <a:defRPr sz="20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a:buNone/>
            </a:pPr>
            <a:r>
              <a:rPr lang="en-US" altLang="zh-CN" b="1">
                <a:latin typeface="黑体" panose="02010609060101010101" pitchFamily="49" charset="-122"/>
                <a:ea typeface="仿宋" panose="02010609060101010101" charset="-122"/>
              </a:rPr>
              <a:t> </a:t>
            </a:r>
            <a:r>
              <a:rPr lang="zh-CN" altLang="en-US" b="1">
                <a:latin typeface="黑体" panose="02010609060101010101" pitchFamily="49" charset="-122"/>
                <a:ea typeface="仿宋" panose="02010609060101010101" charset="-122"/>
              </a:rPr>
              <a:t>思 考：</a:t>
            </a:r>
            <a:endParaRPr lang="zh-CN" altLang="en-US" b="1">
              <a:latin typeface="黑体" panose="02010609060101010101" pitchFamily="49" charset="-122"/>
              <a:ea typeface="仿宋" panose="02010609060101010101" charset="-122"/>
            </a:endParaRPr>
          </a:p>
          <a:p>
            <a:pPr lvl="0">
              <a:buNone/>
            </a:pPr>
            <a:r>
              <a:rPr lang="zh-CN" altLang="en-US">
                <a:ea typeface="仿宋" panose="02010609060101010101" charset="-122"/>
              </a:rPr>
              <a:t>        </a:t>
            </a:r>
            <a:r>
              <a:rPr lang="zh-CN" altLang="en-US" b="1">
                <a:solidFill>
                  <a:srgbClr val="0000FF"/>
                </a:solidFill>
                <a:ea typeface="仿宋" panose="02010609060101010101" charset="-122"/>
              </a:rPr>
              <a:t>同学们常说的“变态”、“神经病”、“疯子” 是不是心理不健康的人呢？</a:t>
            </a:r>
            <a:endParaRPr lang="zh-CN" altLang="en-US" b="1">
              <a:solidFill>
                <a:srgbClr val="0000FF"/>
              </a:solidFill>
              <a:ea typeface="仿宋" panose="02010609060101010101" charset="-122"/>
            </a:endParaRPr>
          </a:p>
          <a:p>
            <a:pPr lvl="0">
              <a:buNone/>
            </a:pPr>
            <a:r>
              <a:rPr lang="zh-CN" altLang="en-US" b="1">
                <a:solidFill>
                  <a:srgbClr val="0000FF"/>
                </a:solidFill>
                <a:ea typeface="仿宋" panose="02010609060101010101" charset="-122"/>
              </a:rPr>
              <a:t>   </a:t>
            </a:r>
            <a:endParaRPr lang="zh-CN" altLang="en-US" b="1">
              <a:solidFill>
                <a:srgbClr val="0000FF"/>
              </a:solidFill>
              <a:ea typeface="仿宋" panose="02010609060101010101" charset="-122"/>
            </a:endParaRPr>
          </a:p>
          <a:p>
            <a:pPr lvl="0">
              <a:buNone/>
            </a:pPr>
            <a:endParaRPr lang="zh-CN" altLang="en-US" b="1">
              <a:solidFill>
                <a:srgbClr val="0000FF"/>
              </a:solidFill>
              <a:ea typeface="仿宋" panose="02010609060101010101" charset="-122"/>
            </a:endParaRPr>
          </a:p>
          <a:p>
            <a:pPr lvl="0">
              <a:buNone/>
            </a:pPr>
            <a:endParaRPr lang="zh-CN" altLang="en-US">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7" presetClass="entr" presetSubtype="0" dur="80" fill="hold" grpId="1" nodeType="clickEffect">
                                  <p:stCondLst>
                                    <p:cond delay="0"/>
                                  </p:stCondLst>
                                  <p:childTnLst>
                                    <p:set>
                                      <p:cBhvr additive="base">
                                        <p:cTn id="6" dur="1" fill="hold">
                                          <p:stCondLst>
                                            <p:cond delay="0"/>
                                          </p:stCondLst>
                                        </p:cTn>
                                        <p:tgtEl>
                                          <p:spTgt spid="2057"/>
                                        </p:tgtEl>
                                        <p:attrNameLst>
                                          <p:attrName>style.visibility</p:attrName>
                                        </p:attrNameLst>
                                      </p:cBhvr>
                                      <p:to>
                                        <p:strVal val="visible"/>
                                      </p:to>
                                    </p:set>
                                    <p:anim calcmode="discrete" valueType="clr">
                                      <p:cBhvr additive="base">
                                        <p:cTn id="7" dur="80" fill="hold"/>
                                        <p:tgtEl>
                                          <p:spTgt spid="2057"/>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8" dur="80" fill="hold"/>
                                        <p:tgtEl>
                                          <p:spTgt spid="2057"/>
                                        </p:tgtEl>
                                        <p:attrNameLst>
                                          <p:attrName>fillcolor</p:attrName>
                                        </p:attrNameLst>
                                      </p:cBhvr>
                                      <p:tavLst>
                                        <p:tav tm="0">
                                          <p:val>
                                            <p:clrVal>
                                              <a:schemeClr val="accent2"/>
                                            </p:clrVal>
                                          </p:val>
                                        </p:tav>
                                        <p:tav tm="50000">
                                          <p:val>
                                            <p:clrVal>
                                              <a:schemeClr val="hlink"/>
                                            </p:clrVal>
                                          </p:val>
                                        </p:tav>
                                      </p:tavLst>
                                    </p:anim>
                                    <p:set>
                                      <p:cBhvr additive="base">
                                        <p:cTn id="9" dur="80" fill="hold"/>
                                        <p:tgtEl>
                                          <p:spTgt spid="2057"/>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p:stCondLst>
                              <p:cond delay="0"/>
                            </p:stCondLst>
                            <p:childTnLst>
                              <p:par>
                                <p:cTn id="12" presetID="8" presetClass="entr" presetSubtype="16" dur="2000" fill="hold" nodeType="clickEffect">
                                  <p:stCondLst>
                                    <p:cond delay="0"/>
                                  </p:stCondLst>
                                  <p:childTnLst>
                                    <p:set>
                                      <p:cBhvr additive="base">
                                        <p:cTn id="13" dur="1" fill="hold">
                                          <p:stCondLst>
                                            <p:cond delay="0"/>
                                          </p:stCondLst>
                                        </p:cTn>
                                        <p:tgtEl>
                                          <p:spTgt spid="2058">
                                            <p:txEl>
                                              <p:pRg st="0" end="0"/>
                                            </p:txEl>
                                          </p:spTgt>
                                        </p:tgtEl>
                                        <p:attrNameLst>
                                          <p:attrName>style.visibility</p:attrName>
                                        </p:attrNameLst>
                                      </p:cBhvr>
                                      <p:to>
                                        <p:strVal val="visible"/>
                                      </p:to>
                                    </p:set>
                                    <p:animEffect transition="in" filter="diamond(in)">
                                      <p:cBhvr additive="base">
                                        <p:cTn id="14" dur="2000"/>
                                        <p:tgtEl>
                                          <p:spTgt spid="2058">
                                            <p:txEl>
                                              <p:pRg st="0" end="0"/>
                                            </p:txEl>
                                          </p:spTgt>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9" presetClass="entr" presetSubtype="0" dur="500" fill="hold" nodeType="clickEffect">
                                  <p:stCondLst>
                                    <p:cond delay="0"/>
                                  </p:stCondLst>
                                  <p:childTnLst>
                                    <p:set>
                                      <p:cBhvr additive="base">
                                        <p:cTn id="18" dur="1" fill="hold">
                                          <p:stCondLst>
                                            <p:cond delay="0"/>
                                          </p:stCondLst>
                                        </p:cTn>
                                        <p:tgtEl>
                                          <p:spTgt spid="2059">
                                            <p:txEl>
                                              <p:pRg st="0" end="0"/>
                                            </p:txEl>
                                          </p:spTgt>
                                        </p:tgtEl>
                                        <p:attrNameLst>
                                          <p:attrName>style.visibility</p:attrName>
                                        </p:attrNameLst>
                                      </p:cBhvr>
                                      <p:to>
                                        <p:strVal val="visible"/>
                                      </p:to>
                                    </p:set>
                                    <p:animEffect transition="in" filter="dissolve">
                                      <p:cBhvr additive="base">
                                        <p:cTn id="19" dur="500"/>
                                        <p:tgtEl>
                                          <p:spTgt spid="2059">
                                            <p:txEl>
                                              <p:pRg st="0" end="0"/>
                                            </p:txEl>
                                          </p:spTgt>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27" presetClass="entr" presetSubtype="0" dur="80" fill="hold" nodeType="clickEffect">
                                  <p:stCondLst>
                                    <p:cond delay="0"/>
                                  </p:stCondLst>
                                  <p:childTnLst>
                                    <p:set>
                                      <p:cBhvr additive="base">
                                        <p:cTn id="23" dur="1" fill="hold">
                                          <p:stCondLst>
                                            <p:cond delay="0"/>
                                          </p:stCondLst>
                                        </p:cTn>
                                        <p:tgtEl>
                                          <p:spTgt spid="2059">
                                            <p:txEl>
                                              <p:pRg st="1" end="1"/>
                                            </p:txEl>
                                          </p:spTgt>
                                        </p:tgtEl>
                                        <p:attrNameLst>
                                          <p:attrName>style.visibility</p:attrName>
                                        </p:attrNameLst>
                                      </p:cBhvr>
                                      <p:to>
                                        <p:strVal val="visible"/>
                                      </p:to>
                                    </p:set>
                                    <p:anim calcmode="discrete" valueType="clr">
                                      <p:cBhvr additive="base">
                                        <p:cTn id="24" dur="80" fill="hold"/>
                                        <p:tgtEl>
                                          <p:spTgt spid="205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25" dur="80" fill="hold"/>
                                        <p:tgtEl>
                                          <p:spTgt spid="2059">
                                            <p:txEl>
                                              <p:pRg st="1" end="1"/>
                                            </p:txEl>
                                          </p:spTgt>
                                        </p:tgtEl>
                                        <p:attrNameLst>
                                          <p:attrName>fillcolor</p:attrName>
                                        </p:attrNameLst>
                                      </p:cBhvr>
                                      <p:tavLst>
                                        <p:tav tm="0">
                                          <p:val>
                                            <p:clrVal>
                                              <a:schemeClr val="accent2"/>
                                            </p:clrVal>
                                          </p:val>
                                        </p:tav>
                                        <p:tav tm="50000">
                                          <p:val>
                                            <p:clrVal>
                                              <a:schemeClr val="hlink"/>
                                            </p:clrVal>
                                          </p:val>
                                        </p:tav>
                                      </p:tavLst>
                                    </p:anim>
                                    <p:set>
                                      <p:cBhvr additive="base">
                                        <p:cTn id="26" dur="80" fill="hold"/>
                                        <p:tgtEl>
                                          <p:spTgt spid="2059">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1"/>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3</a:t>
            </a:fld>
            <a:endParaRPr lang="ru-RU" sz="1400" u="none">
              <a:solidFill>
                <a:schemeClr val="tx1"/>
              </a:solidFill>
            </a:endParaRPr>
          </a:p>
        </p:txBody>
      </p:sp>
      <p:pic>
        <p:nvPicPr>
          <p:cNvPr id="2062" name="图片 2061"/>
          <p:cNvPicPr>
            <a:picLocks noChangeAspect="1"/>
          </p:cNvPicPr>
          <p:nvPr/>
        </p:nvPicPr>
        <p:blipFill>
          <a:blip r:embed="rId2"/>
          <a:stretch>
            <a:fillRect/>
          </a:stretch>
        </p:blipFill>
        <p:spPr>
          <a:xfrm>
            <a:off x="0" y="55563"/>
            <a:ext cx="9144000" cy="6802437"/>
          </a:xfrm>
          <a:prstGeom prst="rect">
            <a:avLst/>
          </a:prstGeom>
          <a:noFill/>
          <a:ln w="9525">
            <a:noFill/>
          </a:ln>
        </p:spPr>
      </p:pic>
      <p:sp>
        <p:nvSpPr>
          <p:cNvPr id="2063" name="标题 2062"/>
          <p:cNvSpPr/>
          <p:nvPr>
            <p:ph type="title" idx="4294967295"/>
          </p:nvPr>
        </p:nvSpPr>
        <p:spPr>
          <a:xfrm>
            <a:off x="1828800" y="762000"/>
            <a:ext cx="5943600" cy="533400"/>
          </a:xfrm>
        </p:spPr>
        <p:txBody>
          <a:bodyPr anchor="ctr" anchorCtr="0"/>
          <a:lstStyle/>
          <a:p>
            <a:r>
              <a:rPr lang="zh-CN" altLang="en-US" sz="4000" b="1">
                <a:solidFill>
                  <a:schemeClr val="tx1"/>
                </a:solidFill>
                <a:ea typeface="仿宋" panose="02010609060101010101" charset="-122"/>
              </a:rPr>
              <a:t>一、心 理 健 康 的 标 准</a:t>
            </a:r>
            <a:endParaRPr lang="zh-CN" altLang="en-US" sz="4000" b="1">
              <a:solidFill>
                <a:schemeClr val="tx1"/>
              </a:solidFill>
              <a:ea typeface="仿宋" panose="02010609060101010101" charset="-122"/>
            </a:endParaRPr>
          </a:p>
        </p:txBody>
      </p:sp>
      <p:sp>
        <p:nvSpPr>
          <p:cNvPr id="2064" name="矩形 2063"/>
          <p:cNvSpPr/>
          <p:nvPr/>
        </p:nvSpPr>
        <p:spPr>
          <a:xfrm>
            <a:off x="2057400" y="1905000"/>
            <a:ext cx="4648200" cy="381000"/>
          </a:xfrm>
          <a:prstGeom prst="rect">
            <a:avLst/>
          </a:prstGeom>
          <a:noFill/>
          <a:ln w="9525">
            <a:noFill/>
          </a:ln>
        </p:spPr>
        <p:txBody>
          <a:bodyPr anchor="ctr" anchorCtr="0"/>
          <a:lstStyle>
            <a:defPPr>
              <a:defRPr lang="ru-RU"/>
            </a:defPPr>
            <a:lvl1pPr marL="0" lvl="0" indent="0" algn="ctr" defTabSz="914400" rtl="0" eaLnBrk="1" fontAlgn="base" latinLnBrk="0" hangingPunct="1">
              <a:lnSpc>
                <a:spcPct val="100000"/>
              </a:lnSpc>
              <a:spcBef>
                <a:spcPct val="0"/>
              </a:spcBef>
              <a:spcAft>
                <a:spcPct val="0"/>
              </a:spcAft>
              <a:buSzTx/>
              <a:buNone/>
              <a:defRPr sz="4400" b="0" i="0" u="none" kern="1200">
                <a:solidFill>
                  <a:schemeClr val="tx2"/>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a:r>
              <a:rPr lang="en-US" altLang="zh-CN" sz="4000">
                <a:solidFill>
                  <a:schemeClr val="bg1"/>
                </a:solidFill>
                <a:ea typeface="仿宋" panose="02010609060101010101" charset="-122"/>
              </a:rPr>
              <a:t>   </a:t>
            </a:r>
            <a:r>
              <a:rPr lang="en-US" altLang="zh-CN" sz="3600">
                <a:solidFill>
                  <a:schemeClr val="tx1"/>
                </a:solidFill>
                <a:latin typeface="黑体" panose="02010609060101010101" pitchFamily="49" charset="-122"/>
                <a:ea typeface="仿宋" panose="02010609060101010101" charset="-122"/>
              </a:rPr>
              <a:t>1</a:t>
            </a:r>
            <a:r>
              <a:rPr lang="zh-CN" altLang="en-US" sz="3600">
                <a:solidFill>
                  <a:schemeClr val="tx1"/>
                </a:solidFill>
                <a:latin typeface="黑体" panose="02010609060101010101" pitchFamily="49" charset="-122"/>
                <a:ea typeface="仿宋" panose="02010609060101010101" charset="-122"/>
              </a:rPr>
              <a:t>、良好的适应环境</a:t>
            </a:r>
            <a:endParaRPr lang="zh-CN" altLang="en-US" sz="3600">
              <a:solidFill>
                <a:schemeClr val="tx1"/>
              </a:solidFill>
              <a:latin typeface="黑体" panose="02010609060101010101" pitchFamily="49" charset="-122"/>
              <a:ea typeface="仿宋" panose="02010609060101010101" charset="-122"/>
            </a:endParaRPr>
          </a:p>
        </p:txBody>
      </p:sp>
      <p:sp>
        <p:nvSpPr>
          <p:cNvPr id="2065" name="矩形 2064"/>
          <p:cNvSpPr/>
          <p:nvPr/>
        </p:nvSpPr>
        <p:spPr>
          <a:xfrm>
            <a:off x="2209800" y="2438400"/>
            <a:ext cx="4343400" cy="457200"/>
          </a:xfrm>
          <a:prstGeom prst="rect">
            <a:avLst/>
          </a:prstGeom>
          <a:noFill/>
          <a:ln w="9525">
            <a:noFill/>
          </a:ln>
        </p:spPr>
        <p:txBody>
          <a:bodyPr anchor="ctr" anchorCtr="0"/>
          <a:lstStyle>
            <a:defPPr>
              <a:defRPr lang="ru-RU"/>
            </a:defPPr>
            <a:lvl1pPr marL="0" lvl="0" indent="0" algn="ctr" defTabSz="914400" rtl="0" eaLnBrk="1" fontAlgn="base" latinLnBrk="0" hangingPunct="1">
              <a:lnSpc>
                <a:spcPct val="100000"/>
              </a:lnSpc>
              <a:spcBef>
                <a:spcPct val="0"/>
              </a:spcBef>
              <a:spcAft>
                <a:spcPct val="0"/>
              </a:spcAft>
              <a:buSzTx/>
              <a:buNone/>
              <a:defRPr sz="4400" b="0" i="0" u="none" kern="1200">
                <a:solidFill>
                  <a:schemeClr val="tx2"/>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a:r>
              <a:rPr lang="en-US" altLang="zh-CN" sz="3600">
                <a:solidFill>
                  <a:schemeClr val="tx1"/>
                </a:solidFill>
                <a:latin typeface="黑体" panose="02010609060101010101" pitchFamily="49" charset="-122"/>
                <a:ea typeface="仿宋" panose="02010609060101010101" charset="-122"/>
              </a:rPr>
              <a:t>2</a:t>
            </a:r>
            <a:r>
              <a:rPr lang="zh-CN" altLang="en-US" sz="3600">
                <a:solidFill>
                  <a:schemeClr val="tx1"/>
                </a:solidFill>
                <a:latin typeface="黑体" panose="02010609060101010101" pitchFamily="49" charset="-122"/>
                <a:ea typeface="仿宋" panose="02010609060101010101" charset="-122"/>
              </a:rPr>
              <a:t>、智力发育正常</a:t>
            </a:r>
            <a:endParaRPr lang="zh-CN" altLang="en-US" sz="3600">
              <a:solidFill>
                <a:schemeClr val="tx1"/>
              </a:solidFill>
              <a:latin typeface="黑体" panose="02010609060101010101" pitchFamily="49" charset="-122"/>
              <a:ea typeface="仿宋" panose="02010609060101010101" charset="-122"/>
            </a:endParaRPr>
          </a:p>
        </p:txBody>
      </p:sp>
      <p:sp>
        <p:nvSpPr>
          <p:cNvPr id="2066" name="矩形 2065"/>
          <p:cNvSpPr/>
          <p:nvPr/>
        </p:nvSpPr>
        <p:spPr>
          <a:xfrm>
            <a:off x="1828800" y="2895600"/>
            <a:ext cx="5105400" cy="533400"/>
          </a:xfrm>
          <a:prstGeom prst="rect">
            <a:avLst/>
          </a:prstGeom>
          <a:noFill/>
          <a:ln w="9525">
            <a:noFill/>
          </a:ln>
        </p:spPr>
        <p:txBody>
          <a:bodyPr anchor="ctr" anchorCtr="0"/>
          <a:lstStyle>
            <a:defPPr>
              <a:defRPr lang="ru-RU"/>
            </a:defPPr>
            <a:lvl1pPr marL="0" lvl="0" indent="0" algn="ctr" defTabSz="914400" rtl="0" eaLnBrk="1" fontAlgn="base" latinLnBrk="0" hangingPunct="1">
              <a:lnSpc>
                <a:spcPct val="100000"/>
              </a:lnSpc>
              <a:spcBef>
                <a:spcPct val="0"/>
              </a:spcBef>
              <a:spcAft>
                <a:spcPct val="0"/>
              </a:spcAft>
              <a:buSzTx/>
              <a:buNone/>
              <a:defRPr sz="4400" b="0" i="0" u="none" kern="1200">
                <a:solidFill>
                  <a:schemeClr val="tx2"/>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a:r>
              <a:rPr lang="en-US" altLang="zh-CN" sz="3600">
                <a:solidFill>
                  <a:schemeClr val="tx1"/>
                </a:solidFill>
                <a:latin typeface="黑体" panose="02010609060101010101" pitchFamily="49" charset="-122"/>
                <a:ea typeface="仿宋" panose="02010609060101010101" charset="-122"/>
              </a:rPr>
              <a:t>3</a:t>
            </a:r>
            <a:r>
              <a:rPr lang="zh-CN" altLang="en-US" sz="3600">
                <a:solidFill>
                  <a:schemeClr val="tx1"/>
                </a:solidFill>
                <a:latin typeface="黑体" panose="02010609060101010101" pitchFamily="49" charset="-122"/>
                <a:ea typeface="仿宋" panose="02010609060101010101" charset="-122"/>
              </a:rPr>
              <a:t>、人际关系和谐</a:t>
            </a:r>
            <a:endParaRPr lang="zh-CN" altLang="en-US" sz="3600">
              <a:solidFill>
                <a:schemeClr val="tx1"/>
              </a:solidFill>
              <a:latin typeface="黑体" panose="02010609060101010101" pitchFamily="49" charset="-122"/>
              <a:ea typeface="仿宋" panose="02010609060101010101" charset="-122"/>
            </a:endParaRPr>
          </a:p>
        </p:txBody>
      </p:sp>
      <p:sp>
        <p:nvSpPr>
          <p:cNvPr id="2067" name="矩形 2066"/>
          <p:cNvSpPr/>
          <p:nvPr/>
        </p:nvSpPr>
        <p:spPr>
          <a:xfrm>
            <a:off x="1752600" y="3505200"/>
            <a:ext cx="4191000" cy="533400"/>
          </a:xfrm>
          <a:prstGeom prst="rect">
            <a:avLst/>
          </a:prstGeom>
          <a:noFill/>
          <a:ln w="9525">
            <a:noFill/>
          </a:ln>
        </p:spPr>
        <p:txBody>
          <a:bodyPr anchor="ctr" anchorCtr="0"/>
          <a:lstStyle>
            <a:defPPr>
              <a:defRPr lang="ru-RU"/>
            </a:defPPr>
            <a:lvl1pPr marL="0" lvl="0" indent="0" algn="ctr" defTabSz="914400" rtl="0" eaLnBrk="1" fontAlgn="base" latinLnBrk="0" hangingPunct="1">
              <a:lnSpc>
                <a:spcPct val="100000"/>
              </a:lnSpc>
              <a:spcBef>
                <a:spcPct val="0"/>
              </a:spcBef>
              <a:spcAft>
                <a:spcPct val="0"/>
              </a:spcAft>
              <a:buSzTx/>
              <a:buNone/>
              <a:defRPr sz="4400" b="0" i="0" u="none" kern="1200">
                <a:solidFill>
                  <a:schemeClr val="tx2"/>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a:r>
              <a:rPr lang="en-US" altLang="zh-CN" sz="3600">
                <a:solidFill>
                  <a:schemeClr val="tx1"/>
                </a:solidFill>
                <a:latin typeface="黑体" panose="02010609060101010101" pitchFamily="49" charset="-122"/>
                <a:ea typeface="仿宋" panose="02010609060101010101" charset="-122"/>
              </a:rPr>
              <a:t> 4</a:t>
            </a:r>
            <a:r>
              <a:rPr lang="zh-CN" altLang="en-US" sz="3600">
                <a:solidFill>
                  <a:schemeClr val="tx1"/>
                </a:solidFill>
                <a:latin typeface="黑体" panose="02010609060101010101" pitchFamily="49" charset="-122"/>
                <a:ea typeface="仿宋" panose="02010609060101010101" charset="-122"/>
              </a:rPr>
              <a:t>、悦纳自己</a:t>
            </a:r>
            <a:endParaRPr lang="zh-CN" altLang="en-US" sz="3600">
              <a:solidFill>
                <a:schemeClr val="tx1"/>
              </a:solidFill>
              <a:latin typeface="黑体" panose="02010609060101010101" pitchFamily="49" charset="-122"/>
              <a:ea typeface="仿宋" panose="02010609060101010101" charset="-122"/>
            </a:endParaRPr>
          </a:p>
        </p:txBody>
      </p:sp>
      <p:sp>
        <p:nvSpPr>
          <p:cNvPr id="2068" name="矩形 2067"/>
          <p:cNvSpPr/>
          <p:nvPr/>
        </p:nvSpPr>
        <p:spPr>
          <a:xfrm>
            <a:off x="685800" y="5105400"/>
            <a:ext cx="6400800" cy="533400"/>
          </a:xfrm>
          <a:prstGeom prst="rect">
            <a:avLst/>
          </a:prstGeom>
          <a:noFill/>
          <a:ln w="9525">
            <a:noFill/>
          </a:ln>
        </p:spPr>
        <p:txBody>
          <a:bodyPr anchor="ctr" anchorCtr="0"/>
          <a:lstStyle>
            <a:defPPr>
              <a:defRPr lang="ru-RU"/>
            </a:defPPr>
            <a:lvl1pPr marL="0" lvl="0" indent="0" algn="ctr" defTabSz="914400" rtl="0" eaLnBrk="1" fontAlgn="base" latinLnBrk="0" hangingPunct="1">
              <a:lnSpc>
                <a:spcPct val="100000"/>
              </a:lnSpc>
              <a:spcBef>
                <a:spcPct val="0"/>
              </a:spcBef>
              <a:spcAft>
                <a:spcPct val="0"/>
              </a:spcAft>
              <a:buSzTx/>
              <a:buNone/>
              <a:defRPr sz="4400" b="0" i="0" u="none" kern="1200">
                <a:solidFill>
                  <a:schemeClr val="tx2"/>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pPr lvl="0"/>
            <a:r>
              <a:rPr lang="en-US" altLang="zh-CN" sz="3600">
                <a:solidFill>
                  <a:schemeClr val="tx1"/>
                </a:solidFill>
                <a:latin typeface="黑体" panose="02010609060101010101" pitchFamily="49" charset="-122"/>
                <a:ea typeface="仿宋" panose="02010609060101010101" charset="-122"/>
              </a:rPr>
              <a:t> </a:t>
            </a:r>
            <a:endParaRPr lang="en-US" altLang="zh-CN" sz="3600">
              <a:solidFill>
                <a:schemeClr val="tx1"/>
              </a:solidFill>
              <a:latin typeface="黑体" panose="02010609060101010101" pitchFamily="49"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7" presetClass="entr" presetSubtype="0" dur="80" fill="hold" grpId="0" nodeType="clickEffect">
                                  <p:stCondLst>
                                    <p:cond delay="0"/>
                                  </p:stCondLst>
                                  <p:childTnLst>
                                    <p:set>
                                      <p:cBhvr additive="base">
                                        <p:cTn id="6" dur="1" fill="hold">
                                          <p:stCondLst>
                                            <p:cond delay="0"/>
                                          </p:stCondLst>
                                        </p:cTn>
                                        <p:tgtEl>
                                          <p:spTgt spid="2063"/>
                                        </p:tgtEl>
                                        <p:attrNameLst>
                                          <p:attrName>style.visibility</p:attrName>
                                        </p:attrNameLst>
                                      </p:cBhvr>
                                      <p:to>
                                        <p:strVal val="visible"/>
                                      </p:to>
                                    </p:set>
                                    <p:anim calcmode="discrete" valueType="clr">
                                      <p:cBhvr additive="base">
                                        <p:cTn id="7" dur="80" fill="hold"/>
                                        <p:tgtEl>
                                          <p:spTgt spid="2063"/>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8" dur="80" fill="hold"/>
                                        <p:tgtEl>
                                          <p:spTgt spid="2063"/>
                                        </p:tgtEl>
                                        <p:attrNameLst>
                                          <p:attrName>fillcolor</p:attrName>
                                        </p:attrNameLst>
                                      </p:cBhvr>
                                      <p:tavLst>
                                        <p:tav tm="0">
                                          <p:val>
                                            <p:clrVal>
                                              <a:schemeClr val="accent2"/>
                                            </p:clrVal>
                                          </p:val>
                                        </p:tav>
                                        <p:tav tm="50000">
                                          <p:val>
                                            <p:clrVal>
                                              <a:schemeClr val="hlink"/>
                                            </p:clrVal>
                                          </p:val>
                                        </p:tav>
                                      </p:tavLst>
                                    </p:anim>
                                    <p:set>
                                      <p:cBhvr additive="base">
                                        <p:cTn id="9" dur="80" fill="hold"/>
                                        <p:tgtEl>
                                          <p:spTgt spid="2063"/>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p:stCondLst>
                              <p:cond delay="0"/>
                            </p:stCondLst>
                            <p:childTnLst>
                              <p:par>
                                <p:cTn id="12" presetID="10" presetClass="entr" presetSubtype="0" dur="2000" fill="hold" nodeType="clickEffect">
                                  <p:stCondLst>
                                    <p:cond delay="0"/>
                                  </p:stCondLst>
                                  <p:childTnLst>
                                    <p:set>
                                      <p:cBhvr additive="base">
                                        <p:cTn id="13" dur="1" fill="hold">
                                          <p:stCondLst>
                                            <p:cond delay="0"/>
                                          </p:stCondLst>
                                        </p:cTn>
                                        <p:tgtEl>
                                          <p:spTgt spid="2064">
                                            <p:txEl>
                                              <p:pRg st="0" end="0"/>
                                            </p:txEl>
                                          </p:spTgt>
                                        </p:tgtEl>
                                        <p:attrNameLst>
                                          <p:attrName>style.visibility</p:attrName>
                                        </p:attrNameLst>
                                      </p:cBhvr>
                                      <p:to>
                                        <p:strVal val="visible"/>
                                      </p:to>
                                    </p:set>
                                    <p:animEffect transition="in" filter="fade">
                                      <p:cBhvr additive="base">
                                        <p:cTn id="14" dur="2000"/>
                                        <p:tgtEl>
                                          <p:spTgt spid="2064">
                                            <p:txEl>
                                              <p:pRg st="0" end="0"/>
                                            </p:txEl>
                                          </p:spTgt>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10" presetClass="entr" presetSubtype="0" dur="2000" fill="hold" nodeType="clickEffect">
                                  <p:stCondLst>
                                    <p:cond delay="0"/>
                                  </p:stCondLst>
                                  <p:childTnLst>
                                    <p:set>
                                      <p:cBhvr additive="base">
                                        <p:cTn id="18" dur="1" fill="hold">
                                          <p:stCondLst>
                                            <p:cond delay="0"/>
                                          </p:stCondLst>
                                        </p:cTn>
                                        <p:tgtEl>
                                          <p:spTgt spid="2065">
                                            <p:txEl>
                                              <p:pRg st="0" end="0"/>
                                            </p:txEl>
                                          </p:spTgt>
                                        </p:tgtEl>
                                        <p:attrNameLst>
                                          <p:attrName>style.visibility</p:attrName>
                                        </p:attrNameLst>
                                      </p:cBhvr>
                                      <p:to>
                                        <p:strVal val="visible"/>
                                      </p:to>
                                    </p:set>
                                    <p:animEffect transition="in" filter="fade">
                                      <p:cBhvr additive="base">
                                        <p:cTn id="19" dur="2000"/>
                                        <p:tgtEl>
                                          <p:spTgt spid="2065">
                                            <p:txEl>
                                              <p:pRg st="0" end="0"/>
                                            </p:txEl>
                                          </p:spTgt>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10" presetClass="entr" presetSubtype="0" dur="2000" fill="hold" nodeType="clickEffect">
                                  <p:stCondLst>
                                    <p:cond delay="0"/>
                                  </p:stCondLst>
                                  <p:childTnLst>
                                    <p:set>
                                      <p:cBhvr additive="base">
                                        <p:cTn id="23" dur="1" fill="hold">
                                          <p:stCondLst>
                                            <p:cond delay="0"/>
                                          </p:stCondLst>
                                        </p:cTn>
                                        <p:tgtEl>
                                          <p:spTgt spid="2066">
                                            <p:txEl>
                                              <p:pRg st="0" end="0"/>
                                            </p:txEl>
                                          </p:spTgt>
                                        </p:tgtEl>
                                        <p:attrNameLst>
                                          <p:attrName>style.visibility</p:attrName>
                                        </p:attrNameLst>
                                      </p:cBhvr>
                                      <p:to>
                                        <p:strVal val="visible"/>
                                      </p:to>
                                    </p:set>
                                    <p:animEffect transition="in" filter="fade">
                                      <p:cBhvr additive="base">
                                        <p:cTn id="24" dur="2000"/>
                                        <p:tgtEl>
                                          <p:spTgt spid="2066">
                                            <p:txEl>
                                              <p:pRg st="0" end="0"/>
                                            </p:txEl>
                                          </p:spTgt>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10" presetClass="entr" presetSubtype="0" dur="2000" fill="hold" nodeType="clickEffect">
                                  <p:stCondLst>
                                    <p:cond delay="0"/>
                                  </p:stCondLst>
                                  <p:childTnLst>
                                    <p:set>
                                      <p:cBhvr additive="base">
                                        <p:cTn id="28" dur="1" fill="hold">
                                          <p:stCondLst>
                                            <p:cond delay="0"/>
                                          </p:stCondLst>
                                        </p:cTn>
                                        <p:tgtEl>
                                          <p:spTgt spid="2067">
                                            <p:txEl>
                                              <p:pRg st="0" end="0"/>
                                            </p:txEl>
                                          </p:spTgt>
                                        </p:tgtEl>
                                        <p:attrNameLst>
                                          <p:attrName>style.visibility</p:attrName>
                                        </p:attrNameLst>
                                      </p:cBhvr>
                                      <p:to>
                                        <p:strVal val="visible"/>
                                      </p:to>
                                    </p:set>
                                    <p:animEffect transition="in" filter="fade">
                                      <p:cBhvr additive="base">
                                        <p:cTn id="29" dur="2000"/>
                                        <p:tgtEl>
                                          <p:spTgt spid="20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3"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4</a:t>
            </a:fld>
            <a:endParaRPr lang="ru-RU" sz="1400" u="none">
              <a:solidFill>
                <a:schemeClr val="tx1"/>
              </a:solidFill>
            </a:endParaRPr>
          </a:p>
        </p:txBody>
      </p:sp>
      <p:pic>
        <p:nvPicPr>
          <p:cNvPr id="2071" name="图片 2070"/>
          <p:cNvPicPr>
            <a:picLocks noChangeAspect="1"/>
          </p:cNvPicPr>
          <p:nvPr/>
        </p:nvPicPr>
        <p:blipFill>
          <a:blip r:embed="rId3"/>
          <a:stretch>
            <a:fillRect/>
          </a:stretch>
        </p:blipFill>
        <p:spPr>
          <a:xfrm>
            <a:off x="-304800" y="-228600"/>
            <a:ext cx="9753600" cy="7315200"/>
          </a:xfrm>
          <a:prstGeom prst="rect">
            <a:avLst/>
          </a:prstGeom>
          <a:noFill/>
          <a:ln w="9525">
            <a:noFill/>
          </a:ln>
        </p:spPr>
      </p:pic>
      <p:sp>
        <p:nvSpPr>
          <p:cNvPr id="2072" name="Rectangle 2"/>
          <p:cNvSpPr/>
          <p:nvPr>
            <p:ph type="title" idx="4294967295"/>
          </p:nvPr>
        </p:nvSpPr>
        <p:spPr>
          <a:xfrm>
            <a:off x="838200" y="457200"/>
            <a:ext cx="5562600" cy="1143000"/>
          </a:xfrm>
        </p:spPr>
        <p:txBody>
          <a:bodyPr wrap="square" lIns="91440" tIns="45720" rIns="91440" bIns="45720" anchor="ctr" anchorCtr="0"/>
          <a:lstStyle/>
          <a:p>
            <a:r>
              <a:rPr lang="zh-CN" altLang="en-US" sz="4000" b="1">
                <a:latin typeface="隶书" panose="02010509060101010101" pitchFamily="49" charset="-122"/>
                <a:ea typeface="仿宋" panose="02010609060101010101" charset="-122"/>
              </a:rPr>
              <a:t>二、不健康的心理种类</a:t>
            </a:r>
            <a:endParaRPr lang="zh-CN" altLang="en-US" sz="4000" b="1">
              <a:latin typeface="隶书" panose="02010509060101010101" pitchFamily="49" charset="-122"/>
              <a:ea typeface="仿宋" panose="02010609060101010101" charset="-122"/>
            </a:endParaRPr>
          </a:p>
        </p:txBody>
      </p:sp>
      <p:sp>
        <p:nvSpPr>
          <p:cNvPr id="2073" name="Rectangle 3"/>
          <p:cNvSpPr/>
          <p:nvPr>
            <p:ph type="body" idx="4294967295"/>
          </p:nvPr>
        </p:nvSpPr>
        <p:spPr>
          <a:xfrm>
            <a:off x="1285875" y="1571625"/>
            <a:ext cx="7643813" cy="4525963"/>
          </a:xfrm>
        </p:spPr>
        <p:txBody>
          <a:bodyPr wrap="square" lIns="91440" tIns="45720" rIns="91440" bIns="45720" anchor="t" anchorCtr="0"/>
          <a:lstStyle/>
          <a:p>
            <a:pPr>
              <a:buNone/>
            </a:pPr>
            <a:r>
              <a:rPr lang="zh-CN" altLang="en-US" b="1">
                <a:solidFill>
                  <a:srgbClr val="0000FF"/>
                </a:solidFill>
                <a:latin typeface="宋体" panose="02010600030101010101" pitchFamily="2" charset="-122"/>
                <a:ea typeface="仿宋" panose="02010609060101010101" charset="-122"/>
              </a:rPr>
              <a:t>心理疾病：</a:t>
            </a:r>
            <a:r>
              <a:rPr lang="zh-CN" altLang="en-US" b="1">
                <a:latin typeface="宋体" panose="02010600030101010101" pitchFamily="2" charset="-122"/>
                <a:ea typeface="仿宋" panose="02010609060101010101" charset="-122"/>
              </a:rPr>
              <a:t>心理功能有严重损害。无法进行正常生活 </a:t>
            </a:r>
            <a:r>
              <a:rPr lang="zh-CN" altLang="en-US">
                <a:latin typeface="楷体_GB2312" pitchFamily="49" charset="-122"/>
                <a:ea typeface="仿宋" panose="02010609060101010101" charset="-122"/>
              </a:rPr>
              <a:t>（疯子、神经病）</a:t>
            </a:r>
            <a:endParaRPr lang="zh-CN" altLang="en-US">
              <a:latin typeface="楷体_GB2312" pitchFamily="49" charset="-122"/>
              <a:ea typeface="仿宋" panose="02010609060101010101" charset="-122"/>
            </a:endParaRPr>
          </a:p>
          <a:p>
            <a:pPr>
              <a:buNone/>
            </a:pPr>
            <a:r>
              <a:rPr lang="zh-CN" altLang="en-US" b="1">
                <a:solidFill>
                  <a:srgbClr val="0000FF"/>
                </a:solidFill>
                <a:latin typeface="宋体" panose="02010600030101010101" pitchFamily="2" charset="-122"/>
                <a:ea typeface="仿宋" panose="02010609060101010101" charset="-122"/>
              </a:rPr>
              <a:t>心理障碍：</a:t>
            </a:r>
            <a:r>
              <a:rPr lang="zh-CN" altLang="en-US" b="1">
                <a:latin typeface="宋体" panose="02010600030101010101" pitchFamily="2" charset="-122"/>
                <a:ea typeface="仿宋" panose="02010609060101010101" charset="-122"/>
              </a:rPr>
              <a:t>心理功能发生局部反应障碍。</a:t>
            </a:r>
            <a:endParaRPr lang="zh-CN" altLang="en-US" b="1">
              <a:latin typeface="宋体" panose="02010600030101010101" pitchFamily="2" charset="-122"/>
              <a:ea typeface="仿宋" panose="02010609060101010101" charset="-122"/>
            </a:endParaRPr>
          </a:p>
          <a:p>
            <a:pPr>
              <a:buNone/>
            </a:pPr>
            <a:r>
              <a:rPr lang="zh-CN" altLang="en-US" b="1">
                <a:solidFill>
                  <a:srgbClr val="FFFF00"/>
                </a:solidFill>
                <a:latin typeface="宋体" panose="02010600030101010101" pitchFamily="2" charset="-122"/>
                <a:ea typeface="仿宋" panose="02010609060101010101" charset="-122"/>
              </a:rPr>
              <a:t>             </a:t>
            </a:r>
            <a:r>
              <a:rPr lang="zh-CN" altLang="en-US">
                <a:latin typeface="宋体" panose="02010600030101010101" pitchFamily="2" charset="-122"/>
                <a:ea typeface="仿宋" panose="02010609060101010101" charset="-122"/>
              </a:rPr>
              <a:t>（</a:t>
            </a:r>
            <a:r>
              <a:rPr lang="zh-CN" altLang="en-US">
                <a:ea typeface="仿宋" panose="02010609060101010101" charset="-122"/>
              </a:rPr>
              <a:t>恐高症，焦虑症等）</a:t>
            </a:r>
            <a:endParaRPr lang="zh-CN" altLang="en-US">
              <a:ea typeface="仿宋" panose="02010609060101010101" charset="-122"/>
            </a:endParaRPr>
          </a:p>
          <a:p>
            <a:pPr>
              <a:buNone/>
            </a:pPr>
            <a:r>
              <a:rPr lang="zh-CN" altLang="en-US" b="1">
                <a:solidFill>
                  <a:srgbClr val="0000FF"/>
                </a:solidFill>
                <a:latin typeface="宋体" panose="02010600030101010101" pitchFamily="2" charset="-122"/>
                <a:ea typeface="仿宋" panose="02010609060101010101" charset="-122"/>
              </a:rPr>
              <a:t>心理问题：</a:t>
            </a:r>
            <a:r>
              <a:rPr lang="zh-CN" altLang="en-US" b="1">
                <a:latin typeface="宋体" panose="02010600030101010101" pitchFamily="2" charset="-122"/>
                <a:ea typeface="仿宋" panose="02010609060101010101" charset="-122"/>
              </a:rPr>
              <a:t>暂时的心理失衡，心理困扰，疑惑等</a:t>
            </a:r>
            <a:r>
              <a:rPr lang="zh-CN" altLang="en-US">
                <a:ea typeface="仿宋" panose="02010609060101010101" charset="-122"/>
              </a:rPr>
              <a:t>。（每个人都会有心理问题，在自己的调节和他人的帮助下很快就能解决的。</a:t>
            </a:r>
            <a:r>
              <a:rPr lang="en-US" altLang="zh-CN">
                <a:ea typeface="仿宋" panose="02010609060101010101" charset="-122"/>
              </a:rPr>
              <a:t>)</a:t>
            </a:r>
            <a:endParaRPr lang="en-US" altLang="zh-CN">
              <a:ea typeface="仿宋" panose="02010609060101010101" charset="-122"/>
            </a:endParaRPr>
          </a:p>
          <a:p>
            <a:pPr>
              <a:buNone/>
            </a:pPr>
            <a:endParaRPr lang="en-US" altLang="zh-CN">
              <a:ea typeface="仿宋" panose="02010609060101010101" charset="-122"/>
            </a:endParaRPr>
          </a:p>
          <a:p>
            <a:pPr>
              <a:buNone/>
            </a:pPr>
            <a:endParaRPr lang="en-US" altLang="zh-CN" b="1">
              <a:latin typeface="宋体" panose="02010600030101010101" pitchFamily="2" charset="-122"/>
              <a:ea typeface="仿宋" panose="02010609060101010101" charset="-122"/>
            </a:endParaRPr>
          </a:p>
          <a:p>
            <a:pPr>
              <a:buNone/>
            </a:pPr>
            <a:r>
              <a:rPr lang="en-US" altLang="zh-CN" b="1">
                <a:latin typeface="宋体" panose="02010600030101010101" pitchFamily="2" charset="-122"/>
                <a:ea typeface="仿宋" panose="02010609060101010101" charset="-122"/>
              </a:rPr>
              <a:t> </a:t>
            </a:r>
            <a:endParaRPr lang="en-US" altLang="zh-CN" b="1">
              <a:latin typeface="宋体" panose="02010600030101010101" pitchFamily="2"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additive="base">
                                        <p:cTn id="6" dur="1" fill="hold">
                                          <p:stCondLst>
                                            <p:cond delay="0"/>
                                          </p:stCondLst>
                                        </p:cTn>
                                        <p:tgtEl>
                                          <p:spTgt spid="2072"/>
                                        </p:tgtEl>
                                        <p:attrNameLst>
                                          <p:attrName>style.visibility</p:attrName>
                                        </p:attrNameLst>
                                      </p:cBhvr>
                                      <p:to>
                                        <p:strVal val="visible"/>
                                      </p:to>
                                    </p:set>
                                    <p:anim calcmode="lin" valueType="num">
                                      <p:cBhvr additive="base">
                                        <p:cTn id="7" dur="500" fill="hold"/>
                                        <p:tgtEl>
                                          <p:spTgt spid="2072"/>
                                        </p:tgtEl>
                                        <p:attrNameLst>
                                          <p:attrName>ppt_x</p:attrName>
                                        </p:attrNameLst>
                                      </p:cBhvr>
                                      <p:tavLst>
                                        <p:tav tm="0">
                                          <p:val>
                                            <p:strVal val="#ppt_x"/>
                                          </p:val>
                                        </p:tav>
                                        <p:tav tm="100000">
                                          <p:val>
                                            <p:strVal val="#ppt_x"/>
                                          </p:val>
                                        </p:tav>
                                      </p:tavLst>
                                    </p:anim>
                                    <p:anim calcmode="lin" valueType="num">
                                      <p:cBhvr additive="base">
                                        <p:cTn id="8" dur="500" fill="hold"/>
                                        <p:tgtEl>
                                          <p:spTgt spid="207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7" presetClass="entr" presetSubtype="0" dur="80" fill="hold" nodeType="clickEffect">
                                  <p:stCondLst>
                                    <p:cond delay="0"/>
                                  </p:stCondLst>
                                  <p:childTnLst>
                                    <p:set>
                                      <p:cBhvr additive="base">
                                        <p:cTn id="12" dur="1" fill="hold">
                                          <p:stCondLst>
                                            <p:cond delay="0"/>
                                          </p:stCondLst>
                                        </p:cTn>
                                        <p:tgtEl>
                                          <p:spTgt spid="2073">
                                            <p:txEl>
                                              <p:pRg st="0" end="0"/>
                                            </p:txEl>
                                          </p:spTgt>
                                        </p:tgtEl>
                                        <p:attrNameLst>
                                          <p:attrName>style.visibility</p:attrName>
                                        </p:attrNameLst>
                                      </p:cBhvr>
                                      <p:to>
                                        <p:strVal val="visible"/>
                                      </p:to>
                                    </p:set>
                                    <p:anim calcmode="discrete" valueType="clr">
                                      <p:cBhvr additive="base">
                                        <p:cTn id="13" dur="80" fill="hold"/>
                                        <p:tgtEl>
                                          <p:spTgt spid="207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14" dur="80" fill="hold"/>
                                        <p:tgtEl>
                                          <p:spTgt spid="2073">
                                            <p:txEl>
                                              <p:pRg st="0" end="0"/>
                                            </p:txEl>
                                          </p:spTgt>
                                        </p:tgtEl>
                                        <p:attrNameLst>
                                          <p:attrName>fillcolor</p:attrName>
                                        </p:attrNameLst>
                                      </p:cBhvr>
                                      <p:tavLst>
                                        <p:tav tm="0">
                                          <p:val>
                                            <p:clrVal>
                                              <a:schemeClr val="accent2"/>
                                            </p:clrVal>
                                          </p:val>
                                        </p:tav>
                                        <p:tav tm="50000">
                                          <p:val>
                                            <p:clrVal>
                                              <a:schemeClr val="hlink"/>
                                            </p:clrVal>
                                          </p:val>
                                        </p:tav>
                                      </p:tavLst>
                                    </p:anim>
                                    <p:set>
                                      <p:cBhvr additive="base">
                                        <p:cTn id="15" dur="80" fill="hold"/>
                                        <p:tgtEl>
                                          <p:spTgt spid="2073">
                                            <p:txEl>
                                              <p:pRg st="0" end="0"/>
                                            </p:txEl>
                                          </p:spTgt>
                                        </p:tgtEl>
                                        <p:attrNameLst>
                                          <p:attrName>fill.type</p:attrName>
                                        </p:attrNameLst>
                                      </p:cBhvr>
                                      <p:to>
                                        <p:strVal val="solid"/>
                                      </p:to>
                                    </p:set>
                                  </p:childTnLst>
                                </p:cTn>
                              </p:par>
                            </p:childTnLst>
                          </p:cTn>
                        </p:par>
                      </p:childTnLst>
                    </p:cTn>
                  </p:par>
                  <p:par>
                    <p:cTn id="16" fill="hold" nodeType="clickPar">
                      <p:stCondLst>
                        <p:cond delay="indefinite"/>
                      </p:stCondLst>
                      <p:childTnLst>
                        <p:par>
                          <p:cTn id="17" fill="hold">
                            <p:stCondLst>
                              <p:cond delay="0"/>
                            </p:stCondLst>
                            <p:childTnLst>
                              <p:par>
                                <p:cTn id="18" presetID="27" presetClass="entr" presetSubtype="0" dur="80" fill="hold" nodeType="clickEffect">
                                  <p:stCondLst>
                                    <p:cond delay="0"/>
                                  </p:stCondLst>
                                  <p:childTnLst>
                                    <p:set>
                                      <p:cBhvr additive="base">
                                        <p:cTn id="19" dur="1" fill="hold">
                                          <p:stCondLst>
                                            <p:cond delay="0"/>
                                          </p:stCondLst>
                                        </p:cTn>
                                        <p:tgtEl>
                                          <p:spTgt spid="2073">
                                            <p:txEl>
                                              <p:pRg st="1" end="1"/>
                                            </p:txEl>
                                          </p:spTgt>
                                        </p:tgtEl>
                                        <p:attrNameLst>
                                          <p:attrName>style.visibility</p:attrName>
                                        </p:attrNameLst>
                                      </p:cBhvr>
                                      <p:to>
                                        <p:strVal val="visible"/>
                                      </p:to>
                                    </p:set>
                                    <p:anim calcmode="discrete" valueType="clr">
                                      <p:cBhvr additive="base">
                                        <p:cTn id="20" dur="80" fill="hold"/>
                                        <p:tgtEl>
                                          <p:spTgt spid="207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21" dur="80" fill="hold"/>
                                        <p:tgtEl>
                                          <p:spTgt spid="2073">
                                            <p:txEl>
                                              <p:pRg st="1" end="1"/>
                                            </p:txEl>
                                          </p:spTgt>
                                        </p:tgtEl>
                                        <p:attrNameLst>
                                          <p:attrName>fillcolor</p:attrName>
                                        </p:attrNameLst>
                                      </p:cBhvr>
                                      <p:tavLst>
                                        <p:tav tm="0">
                                          <p:val>
                                            <p:clrVal>
                                              <a:schemeClr val="accent2"/>
                                            </p:clrVal>
                                          </p:val>
                                        </p:tav>
                                        <p:tav tm="50000">
                                          <p:val>
                                            <p:clrVal>
                                              <a:schemeClr val="hlink"/>
                                            </p:clrVal>
                                          </p:val>
                                        </p:tav>
                                      </p:tavLst>
                                    </p:anim>
                                    <p:set>
                                      <p:cBhvr additive="base">
                                        <p:cTn id="22" dur="80" fill="hold"/>
                                        <p:tgtEl>
                                          <p:spTgt spid="2073">
                                            <p:txEl>
                                              <p:pRg st="1" end="1"/>
                                            </p:txEl>
                                          </p:spTgt>
                                        </p:tgtEl>
                                        <p:attrNameLst>
                                          <p:attrName>fill.type</p:attrName>
                                        </p:attrNameLst>
                                      </p:cBhvr>
                                      <p:to>
                                        <p:strVal val="solid"/>
                                      </p:to>
                                    </p:set>
                                  </p:childTnLst>
                                </p:cTn>
                              </p:par>
                            </p:childTnLst>
                          </p:cTn>
                        </p:par>
                      </p:childTnLst>
                    </p:cTn>
                  </p:par>
                  <p:par>
                    <p:cTn id="23" fill="hold" nodeType="clickPar">
                      <p:stCondLst>
                        <p:cond delay="indefinite"/>
                      </p:stCondLst>
                      <p:childTnLst>
                        <p:par>
                          <p:cTn id="24" fill="hold">
                            <p:stCondLst>
                              <p:cond delay="0"/>
                            </p:stCondLst>
                            <p:childTnLst>
                              <p:par>
                                <p:cTn id="25" presetID="27" presetClass="entr" presetSubtype="0" dur="80" fill="hold" nodeType="clickEffect">
                                  <p:stCondLst>
                                    <p:cond delay="0"/>
                                  </p:stCondLst>
                                  <p:childTnLst>
                                    <p:set>
                                      <p:cBhvr additive="base">
                                        <p:cTn id="26" dur="1" fill="hold">
                                          <p:stCondLst>
                                            <p:cond delay="0"/>
                                          </p:stCondLst>
                                        </p:cTn>
                                        <p:tgtEl>
                                          <p:spTgt spid="2073">
                                            <p:txEl>
                                              <p:pRg st="2" end="2"/>
                                            </p:txEl>
                                          </p:spTgt>
                                        </p:tgtEl>
                                        <p:attrNameLst>
                                          <p:attrName>style.visibility</p:attrName>
                                        </p:attrNameLst>
                                      </p:cBhvr>
                                      <p:to>
                                        <p:strVal val="visible"/>
                                      </p:to>
                                    </p:set>
                                    <p:anim calcmode="discrete" valueType="clr">
                                      <p:cBhvr additive="base">
                                        <p:cTn id="27" dur="80" fill="hold"/>
                                        <p:tgtEl>
                                          <p:spTgt spid="207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28" dur="80" fill="hold"/>
                                        <p:tgtEl>
                                          <p:spTgt spid="2073">
                                            <p:txEl>
                                              <p:pRg st="2" end="2"/>
                                            </p:txEl>
                                          </p:spTgt>
                                        </p:tgtEl>
                                        <p:attrNameLst>
                                          <p:attrName>fillcolor</p:attrName>
                                        </p:attrNameLst>
                                      </p:cBhvr>
                                      <p:tavLst>
                                        <p:tav tm="0">
                                          <p:val>
                                            <p:clrVal>
                                              <a:schemeClr val="accent2"/>
                                            </p:clrVal>
                                          </p:val>
                                        </p:tav>
                                        <p:tav tm="50000">
                                          <p:val>
                                            <p:clrVal>
                                              <a:schemeClr val="hlink"/>
                                            </p:clrVal>
                                          </p:val>
                                        </p:tav>
                                      </p:tavLst>
                                    </p:anim>
                                    <p:set>
                                      <p:cBhvr additive="base">
                                        <p:cTn id="29" dur="80" fill="hold"/>
                                        <p:tgtEl>
                                          <p:spTgt spid="2073">
                                            <p:txEl>
                                              <p:pRg st="2" end="2"/>
                                            </p:txEl>
                                          </p:spTgt>
                                        </p:tgtEl>
                                        <p:attrNameLst>
                                          <p:attrName>fill.type</p:attrName>
                                        </p:attrNameLst>
                                      </p:cBhvr>
                                      <p:to>
                                        <p:strVal val="solid"/>
                                      </p:to>
                                    </p:set>
                                  </p:childTnLst>
                                </p:cTn>
                              </p:par>
                            </p:childTnLst>
                          </p:cTn>
                        </p:par>
                      </p:childTnLst>
                    </p:cTn>
                  </p:par>
                  <p:par>
                    <p:cTn id="30" fill="hold" nodeType="clickPar">
                      <p:stCondLst>
                        <p:cond delay="indefinite"/>
                      </p:stCondLst>
                      <p:childTnLst>
                        <p:par>
                          <p:cTn id="31" fill="hold">
                            <p:stCondLst>
                              <p:cond delay="0"/>
                            </p:stCondLst>
                            <p:childTnLst>
                              <p:par>
                                <p:cTn id="32" presetID="2" presetClass="entr" presetSubtype="4" dur="500" fill="hold" nodeType="clickEffect">
                                  <p:stCondLst>
                                    <p:cond delay="0"/>
                                  </p:stCondLst>
                                  <p:childTnLst>
                                    <p:set>
                                      <p:cBhvr additive="base">
                                        <p:cTn id="33" dur="1" fill="hold">
                                          <p:stCondLst>
                                            <p:cond delay="0"/>
                                          </p:stCondLst>
                                        </p:cTn>
                                        <p:tgtEl>
                                          <p:spTgt spid="2073">
                                            <p:txEl>
                                              <p:pRg st="3" end="3"/>
                                            </p:txEl>
                                          </p:spTgt>
                                        </p:tgtEl>
                                        <p:attrNameLst>
                                          <p:attrName>style.visibility</p:attrName>
                                        </p:attrNameLst>
                                      </p:cBhvr>
                                      <p:to>
                                        <p:strVal val="visible"/>
                                      </p:to>
                                    </p:set>
                                    <p:anim calcmode="lin" valueType="num">
                                      <p:cBhvr additive="base">
                                        <p:cTn id="34" dur="500" fill="hold"/>
                                        <p:tgtEl>
                                          <p:spTgt spid="2073">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07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2"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5</a:t>
            </a:fld>
            <a:endParaRPr lang="ru-RU" sz="1400" u="none">
              <a:solidFill>
                <a:schemeClr val="tx1"/>
              </a:solidFill>
            </a:endParaRPr>
          </a:p>
        </p:txBody>
      </p:sp>
      <p:pic>
        <p:nvPicPr>
          <p:cNvPr id="2076" name="图片 2075"/>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77" name="标题 2076"/>
          <p:cNvSpPr/>
          <p:nvPr>
            <p:ph type="title" idx="4294967295"/>
          </p:nvPr>
        </p:nvSpPr>
        <p:spPr>
          <a:xfrm>
            <a:off x="2209800" y="1600200"/>
            <a:ext cx="5257800" cy="2743200"/>
          </a:xfrm>
        </p:spPr>
        <p:txBody>
          <a:bodyPr anchor="ctr" anchorCtr="0"/>
          <a:lstStyle/>
          <a:p>
            <a:r>
              <a:rPr lang="zh-CN" altLang="en-US" sz="3600" b="1" i="1">
                <a:solidFill>
                  <a:schemeClr val="tx1"/>
                </a:solidFill>
                <a:latin typeface="黑体" panose="02010609060101010101" pitchFamily="49" charset="-122"/>
                <a:ea typeface="仿宋" panose="02010609060101010101" charset="-122"/>
              </a:rPr>
              <a:t>第二部分</a:t>
            </a:r>
            <a:br>
              <a:rPr lang="zh-CN" altLang="en-US" sz="3600" b="1" i="1">
                <a:solidFill>
                  <a:schemeClr val="tx1"/>
                </a:solidFill>
                <a:latin typeface="黑体" panose="02010609060101010101" pitchFamily="49" charset="-122"/>
                <a:ea typeface="仿宋" panose="02010609060101010101" charset="-122"/>
              </a:rPr>
            </a:br>
            <a:br>
              <a:rPr lang="zh-CN" altLang="en-US" sz="3600" b="1" i="1">
                <a:solidFill>
                  <a:schemeClr val="tx1"/>
                </a:solidFill>
                <a:latin typeface="黑体" panose="02010609060101010101" pitchFamily="49" charset="-122"/>
                <a:ea typeface="仿宋" panose="02010609060101010101" charset="-122"/>
              </a:rPr>
            </a:br>
            <a:r>
              <a:rPr lang="zh-CN" altLang="en-US" sz="3600" b="1" i="1">
                <a:solidFill>
                  <a:schemeClr val="tx1"/>
                </a:solidFill>
                <a:latin typeface="黑体" panose="02010609060101010101" pitchFamily="49" charset="-122"/>
                <a:ea typeface="仿宋" panose="02010609060101010101" charset="-122"/>
              </a:rPr>
              <a:t> 学会适应新的生活环境</a:t>
            </a:r>
            <a:endParaRPr lang="zh-CN" altLang="en-US" sz="3600" b="1" i="1">
              <a:solidFill>
                <a:schemeClr val="tx1"/>
              </a:solidFill>
              <a:latin typeface="黑体" panose="02010609060101010101" pitchFamily="49"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2000" fill="hold" grpId="0" nodeType="withEffect">
                                  <p:stCondLst>
                                    <p:cond delay="0"/>
                                  </p:stCondLst>
                                  <p:childTnLst>
                                    <p:set>
                                      <p:cBhvr additive="base">
                                        <p:cTn id="6" dur="1" fill="hold">
                                          <p:stCondLst>
                                            <p:cond delay="0"/>
                                          </p:stCondLst>
                                        </p:cTn>
                                        <p:tgtEl>
                                          <p:spTgt spid="2077"/>
                                        </p:tgtEl>
                                        <p:attrNameLst>
                                          <p:attrName>style.visibility</p:attrName>
                                        </p:attrNameLst>
                                      </p:cBhvr>
                                      <p:to>
                                        <p:strVal val="visible"/>
                                      </p:to>
                                    </p:set>
                                    <p:animEffect transition="in" filter="fade">
                                      <p:cBhvr additive="base">
                                        <p:cTn id="7" dur="2000"/>
                                        <p:tgtEl>
                                          <p:spTgt spid="2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6</a:t>
            </a:fld>
            <a:endParaRPr lang="ru-RU" sz="1400" u="none">
              <a:solidFill>
                <a:schemeClr val="tx1"/>
              </a:solidFill>
            </a:endParaRPr>
          </a:p>
        </p:txBody>
      </p:sp>
      <p:pic>
        <p:nvPicPr>
          <p:cNvPr id="2080" name="图片 2079"/>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81" name="标题 2080"/>
          <p:cNvSpPr/>
          <p:nvPr>
            <p:ph type="title" idx="4294967295"/>
          </p:nvPr>
        </p:nvSpPr>
        <p:spPr>
          <a:xfrm>
            <a:off x="914400" y="990600"/>
            <a:ext cx="8229600" cy="1143000"/>
          </a:xfrm>
        </p:spPr>
        <p:txBody>
          <a:bodyPr anchor="ctr" anchorCtr="0"/>
          <a:lstStyle/>
          <a:p>
            <a:pPr algn="l"/>
            <a:r>
              <a:rPr lang="zh-CN" altLang="en-US" b="1">
                <a:latin typeface="楷体_GB2312" pitchFamily="49" charset="-122"/>
                <a:ea typeface="仿宋" panose="02010609060101010101" charset="-122"/>
              </a:rPr>
              <a:t>讨 论</a:t>
            </a:r>
            <a:r>
              <a:rPr lang="en-US" altLang="zh-CN" b="1">
                <a:latin typeface="楷体_GB2312" pitchFamily="49" charset="-122"/>
                <a:ea typeface="仿宋" panose="02010609060101010101" charset="-122"/>
              </a:rPr>
              <a:t>:</a:t>
            </a:r>
            <a:endParaRPr lang="en-US" altLang="zh-CN" b="1">
              <a:latin typeface="楷体_GB2312" pitchFamily="49" charset="-122"/>
              <a:ea typeface="仿宋" panose="02010609060101010101" charset="-122"/>
            </a:endParaRPr>
          </a:p>
        </p:txBody>
      </p:sp>
      <p:sp>
        <p:nvSpPr>
          <p:cNvPr id="2082" name="文本占位符 2081"/>
          <p:cNvSpPr/>
          <p:nvPr>
            <p:ph type="body" idx="4294967295"/>
          </p:nvPr>
        </p:nvSpPr>
        <p:spPr>
          <a:xfrm>
            <a:off x="914400" y="2209800"/>
            <a:ext cx="8229600" cy="2209800"/>
          </a:xfrm>
        </p:spPr>
        <p:txBody>
          <a:bodyPr/>
          <a:lstStyle/>
          <a:p>
            <a:pPr>
              <a:buNone/>
            </a:pPr>
            <a:r>
              <a:rPr lang="en-US" altLang="zh-CN">
                <a:latin typeface="楷体_GB2312" pitchFamily="49" charset="-122"/>
                <a:ea typeface="仿宋" panose="02010609060101010101" charset="-122"/>
              </a:rPr>
              <a:t>    </a:t>
            </a:r>
            <a:r>
              <a:rPr lang="zh-CN" altLang="en-US" sz="2800" b="1">
                <a:latin typeface="楷体_GB2312" pitchFamily="49" charset="-122"/>
                <a:ea typeface="仿宋" panose="02010609060101010101" charset="-122"/>
              </a:rPr>
              <a:t>同学们：</a:t>
            </a:r>
            <a:endParaRPr lang="zh-CN" altLang="en-US" sz="2800" b="1">
              <a:latin typeface="楷体_GB2312" pitchFamily="49" charset="-122"/>
              <a:ea typeface="仿宋" panose="02010609060101010101" charset="-122"/>
            </a:endParaRPr>
          </a:p>
          <a:p>
            <a:pPr>
              <a:buNone/>
            </a:pPr>
            <a:r>
              <a:rPr lang="zh-CN" altLang="en-US" sz="2800" b="1">
                <a:latin typeface="楷体_GB2312" pitchFamily="49" charset="-122"/>
                <a:ea typeface="仿宋" panose="02010609060101010101" charset="-122"/>
              </a:rPr>
              <a:t>     畅谈升入初中后</a:t>
            </a:r>
            <a:endParaRPr lang="zh-CN" altLang="en-US" sz="2800" b="1">
              <a:latin typeface="楷体_GB2312" pitchFamily="49" charset="-122"/>
              <a:ea typeface="仿宋" panose="02010609060101010101" charset="-122"/>
            </a:endParaRPr>
          </a:p>
          <a:p>
            <a:pPr>
              <a:buNone/>
            </a:pPr>
            <a:r>
              <a:rPr lang="zh-CN" altLang="en-US" sz="2800" b="1">
                <a:latin typeface="楷体_GB2312" pitchFamily="49" charset="-122"/>
                <a:ea typeface="仿宋" panose="02010609060101010101" charset="-122"/>
              </a:rPr>
              <a:t>     你在生活和学习方面的新感受！</a:t>
            </a:r>
            <a:endParaRPr lang="zh-CN" altLang="en-US" sz="2800" b="1">
              <a:latin typeface="楷体_GB2312" pitchFamily="49"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2000" fill="hold" grpId="0" nodeType="clickEffect">
                                  <p:stCondLst>
                                    <p:cond delay="0"/>
                                  </p:stCondLst>
                                  <p:childTnLst>
                                    <p:set>
                                      <p:cBhvr additive="base">
                                        <p:cTn id="6" dur="1" fill="hold">
                                          <p:stCondLst>
                                            <p:cond delay="0"/>
                                          </p:stCondLst>
                                        </p:cTn>
                                        <p:tgtEl>
                                          <p:spTgt spid="2081"/>
                                        </p:tgtEl>
                                        <p:attrNameLst>
                                          <p:attrName>style.visibility</p:attrName>
                                        </p:attrNameLst>
                                      </p:cBhvr>
                                      <p:to>
                                        <p:strVal val="visible"/>
                                      </p:to>
                                    </p:set>
                                    <p:animEffect transition="in" filter="fade">
                                      <p:cBhvr additive="base">
                                        <p:cTn id="7" dur="2000"/>
                                        <p:tgtEl>
                                          <p:spTgt spid="208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additive="base">
                                        <p:cTn id="11" dur="1" fill="hold">
                                          <p:stCondLst>
                                            <p:cond delay="0"/>
                                          </p:stCondLst>
                                        </p:cTn>
                                        <p:tgtEl>
                                          <p:spTgt spid="2082">
                                            <p:txEl>
                                              <p:pRg st="0" end="0"/>
                                            </p:txEl>
                                          </p:spTgt>
                                        </p:tgtEl>
                                        <p:attrNameLst>
                                          <p:attrName>style.visibility</p:attrName>
                                        </p:attrNameLst>
                                      </p:cBhvr>
                                      <p:to>
                                        <p:strVal val="visible"/>
                                      </p:to>
                                    </p:set>
                                    <p:animEffect transition="in" filter="blinds(horizontal)">
                                      <p:cBhvr additive="base">
                                        <p:cTn id="12" dur="500"/>
                                        <p:tgtEl>
                                          <p:spTgt spid="2082">
                                            <p:txEl>
                                              <p:pRg st="0" end="0"/>
                                            </p:txEl>
                                          </p:spTgt>
                                        </p:tgtEl>
                                      </p:cBhvr>
                                    </p:animEffect>
                                  </p:childTnLst>
                                </p:cTn>
                              </p:par>
                              <p:par>
                                <p:cTn id="13" presetID="3" presetClass="entr" presetSubtype="10" dur="500" fill="hold" nodeType="withEffect">
                                  <p:stCondLst>
                                    <p:cond delay="0"/>
                                  </p:stCondLst>
                                  <p:childTnLst>
                                    <p:set>
                                      <p:cBhvr additive="base">
                                        <p:cTn id="14" dur="1" fill="hold">
                                          <p:stCondLst>
                                            <p:cond delay="0"/>
                                          </p:stCondLst>
                                        </p:cTn>
                                        <p:tgtEl>
                                          <p:spTgt spid="2082">
                                            <p:txEl>
                                              <p:pRg st="1" end="1"/>
                                            </p:txEl>
                                          </p:spTgt>
                                        </p:tgtEl>
                                        <p:attrNameLst>
                                          <p:attrName>style.visibility</p:attrName>
                                        </p:attrNameLst>
                                      </p:cBhvr>
                                      <p:to>
                                        <p:strVal val="visible"/>
                                      </p:to>
                                    </p:set>
                                    <p:animEffect transition="in" filter="blinds(horizontal)">
                                      <p:cBhvr additive="base">
                                        <p:cTn id="15" dur="500"/>
                                        <p:tgtEl>
                                          <p:spTgt spid="2082">
                                            <p:txEl>
                                              <p:pRg st="1" end="1"/>
                                            </p:txEl>
                                          </p:spTgt>
                                        </p:tgtEl>
                                      </p:cBhvr>
                                    </p:animEffect>
                                  </p:childTnLst>
                                </p:cTn>
                              </p:par>
                              <p:par>
                                <p:cTn id="16" presetID="3" presetClass="entr" presetSubtype="10" dur="500" fill="hold" nodeType="withEffect">
                                  <p:stCondLst>
                                    <p:cond delay="0"/>
                                  </p:stCondLst>
                                  <p:childTnLst>
                                    <p:set>
                                      <p:cBhvr additive="base">
                                        <p:cTn id="17" dur="1" fill="hold">
                                          <p:stCondLst>
                                            <p:cond delay="0"/>
                                          </p:stCondLst>
                                        </p:cTn>
                                        <p:tgtEl>
                                          <p:spTgt spid="2082">
                                            <p:txEl>
                                              <p:pRg st="2" end="2"/>
                                            </p:txEl>
                                          </p:spTgt>
                                        </p:tgtEl>
                                        <p:attrNameLst>
                                          <p:attrName>style.visibility</p:attrName>
                                        </p:attrNameLst>
                                      </p:cBhvr>
                                      <p:to>
                                        <p:strVal val="visible"/>
                                      </p:to>
                                    </p:set>
                                    <p:animEffect transition="in" filter="blinds(horizontal)">
                                      <p:cBhvr additive="base">
                                        <p:cTn id="18" dur="500"/>
                                        <p:tgtEl>
                                          <p:spTgt spid="20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1"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7</a:t>
            </a:fld>
            <a:endParaRPr lang="ru-RU" sz="1400" u="none">
              <a:solidFill>
                <a:schemeClr val="tx1"/>
              </a:solidFill>
            </a:endParaRPr>
          </a:p>
        </p:txBody>
      </p:sp>
      <p:pic>
        <p:nvPicPr>
          <p:cNvPr id="2085" name="图片 2084"/>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86" name="标题 2085"/>
          <p:cNvSpPr/>
          <p:nvPr>
            <p:ph type="title" idx="4294967295"/>
          </p:nvPr>
        </p:nvSpPr>
        <p:spPr>
          <a:xfrm>
            <a:off x="457200" y="274638"/>
            <a:ext cx="8229600" cy="1143000"/>
          </a:xfrm>
        </p:spPr>
        <p:txBody>
          <a:bodyPr anchor="ctr" anchorCtr="0"/>
          <a:lstStyle/>
          <a:p>
            <a:r>
              <a:rPr lang="en-US" altLang="zh-CN">
                <a:ea typeface="仿宋" panose="02010609060101010101" charset="-122"/>
              </a:rPr>
              <a:t>◆</a:t>
            </a:r>
            <a:r>
              <a:rPr lang="zh-CN" altLang="en-US">
                <a:ea typeface="仿宋" panose="02010609060101010101" charset="-122"/>
              </a:rPr>
              <a:t>你遇到了这样的问题吗？</a:t>
            </a:r>
            <a:endParaRPr lang="zh-CN" altLang="en-US">
              <a:ea typeface="仿宋" panose="02010609060101010101" charset="-122"/>
            </a:endParaRPr>
          </a:p>
        </p:txBody>
      </p:sp>
      <p:sp>
        <p:nvSpPr>
          <p:cNvPr id="2087" name="文本占位符 2086"/>
          <p:cNvSpPr/>
          <p:nvPr>
            <p:ph type="body" idx="4294967295"/>
          </p:nvPr>
        </p:nvSpPr>
        <p:spPr>
          <a:xfrm>
            <a:off x="457200" y="1600200"/>
            <a:ext cx="8229600" cy="4525963"/>
          </a:xfrm>
        </p:spPr>
        <p:txBody>
          <a:bodyPr/>
          <a:lstStyle/>
          <a:p>
            <a:pPr>
              <a:buNone/>
            </a:pPr>
            <a:r>
              <a:rPr lang="en-US" altLang="zh-CN">
                <a:ea typeface="仿宋" panose="02010609060101010101" charset="-122"/>
              </a:rPr>
              <a:t>        </a:t>
            </a:r>
            <a:endParaRPr lang="en-US" altLang="zh-CN">
              <a:ea typeface="仿宋" panose="02010609060101010101" charset="-122"/>
            </a:endParaRPr>
          </a:p>
          <a:p>
            <a:pPr>
              <a:buNone/>
            </a:pPr>
            <a:r>
              <a:rPr lang="en-US" altLang="zh-CN">
                <a:ea typeface="仿宋" panose="02010609060101010101" charset="-122"/>
              </a:rPr>
              <a:t>         </a:t>
            </a:r>
            <a:r>
              <a:rPr lang="zh-CN" altLang="en-US">
                <a:effectLst>
                  <a:outerShdw blurRad="38100" dist="38100" dir="2700000">
                    <a:srgbClr val="C0C0C0"/>
                  </a:outerShdw>
                </a:effectLst>
                <a:latin typeface="黑体" panose="02010609060101010101" pitchFamily="49" charset="-122"/>
                <a:ea typeface="仿宋" panose="02010609060101010101" charset="-122"/>
              </a:rPr>
              <a:t>初中生活伊始</a:t>
            </a:r>
            <a:r>
              <a:rPr lang="en-US" altLang="zh-CN">
                <a:effectLst>
                  <a:outerShdw blurRad="38100" dist="38100" dir="2700000">
                    <a:srgbClr val="C0C0C0"/>
                  </a:outerShdw>
                </a:effectLst>
                <a:latin typeface="黑体" panose="02010609060101010101" pitchFamily="49" charset="-122"/>
                <a:ea typeface="仿宋" panose="02010609060101010101" charset="-122"/>
              </a:rPr>
              <a:t>,</a:t>
            </a:r>
            <a:r>
              <a:rPr lang="zh-CN" altLang="en-US">
                <a:effectLst>
                  <a:outerShdw blurRad="38100" dist="38100" dir="2700000">
                    <a:srgbClr val="C0C0C0"/>
                  </a:outerShdw>
                </a:effectLst>
                <a:latin typeface="黑体" panose="02010609060101010101" pitchFamily="49" charset="-122"/>
                <a:ea typeface="仿宋" panose="02010609060101010101" charset="-122"/>
              </a:rPr>
              <a:t>同学们或多或少都会遇到“</a:t>
            </a:r>
            <a:r>
              <a:rPr lang="zh-CN" altLang="en-US" u="sng">
                <a:solidFill>
                  <a:srgbClr val="FF0000"/>
                </a:solidFill>
                <a:effectLst>
                  <a:outerShdw blurRad="38100" dist="38100" dir="2700000">
                    <a:srgbClr val="C0C0C0"/>
                  </a:outerShdw>
                </a:effectLst>
                <a:latin typeface="黑体" panose="02010609060101010101" pitchFamily="49" charset="-122"/>
                <a:ea typeface="仿宋" panose="02010609060101010101" charset="-122"/>
                <a:hlinkClick r:id="rId3" tooltip="入学"/>
              </a:rPr>
              <a:t>入学</a:t>
            </a:r>
            <a:r>
              <a:rPr lang="zh-CN" altLang="en-US" u="sng">
                <a:solidFill>
                  <a:srgbClr val="FF0000"/>
                </a:solidFill>
                <a:effectLst>
                  <a:outerShdw blurRad="38100" dist="38100" dir="2700000">
                    <a:srgbClr val="C0C0C0"/>
                  </a:outerShdw>
                </a:effectLst>
                <a:latin typeface="黑体" panose="02010609060101010101" pitchFamily="49" charset="-122"/>
                <a:ea typeface="仿宋" panose="02010609060101010101" charset="-122"/>
              </a:rPr>
              <a:t>适应</a:t>
            </a:r>
            <a:r>
              <a:rPr lang="zh-CN" altLang="en-US">
                <a:effectLst>
                  <a:outerShdw blurRad="38100" dist="38100" dir="2700000">
                    <a:srgbClr val="C0C0C0"/>
                  </a:outerShdw>
                </a:effectLst>
                <a:latin typeface="黑体" panose="02010609060101010101" pitchFamily="49" charset="-122"/>
                <a:ea typeface="仿宋" panose="02010609060101010101" charset="-122"/>
              </a:rPr>
              <a:t>”的问题</a:t>
            </a:r>
            <a:r>
              <a:rPr lang="en-US" altLang="zh-CN">
                <a:effectLst>
                  <a:outerShdw blurRad="38100" dist="38100" dir="2700000">
                    <a:srgbClr val="C0C0C0"/>
                  </a:outerShdw>
                </a:effectLst>
                <a:latin typeface="黑体" panose="02010609060101010101" pitchFamily="49" charset="-122"/>
                <a:ea typeface="仿宋" panose="02010609060101010101" charset="-122"/>
              </a:rPr>
              <a:t>,</a:t>
            </a:r>
            <a:r>
              <a:rPr lang="zh-CN" altLang="en-US">
                <a:effectLst>
                  <a:outerShdw blurRad="38100" dist="38100" dir="2700000">
                    <a:srgbClr val="C0C0C0"/>
                  </a:outerShdw>
                </a:effectLst>
                <a:latin typeface="黑体" panose="02010609060101010101" pitchFamily="49" charset="-122"/>
                <a:ea typeface="仿宋" panose="02010609060101010101" charset="-122"/>
              </a:rPr>
              <a:t>出现程度不同的适应障碍</a:t>
            </a:r>
            <a:r>
              <a:rPr lang="en-US" altLang="zh-CN">
                <a:effectLst>
                  <a:outerShdw blurRad="38100" dist="38100" dir="2700000">
                    <a:srgbClr val="C0C0C0"/>
                  </a:outerShdw>
                </a:effectLst>
                <a:latin typeface="黑体" panose="02010609060101010101" pitchFamily="49" charset="-122"/>
                <a:ea typeface="仿宋" panose="02010609060101010101" charset="-122"/>
              </a:rPr>
              <a:t>,</a:t>
            </a:r>
            <a:r>
              <a:rPr lang="zh-CN" altLang="en-US">
                <a:effectLst>
                  <a:outerShdw blurRad="38100" dist="38100" dir="2700000">
                    <a:srgbClr val="C0C0C0"/>
                  </a:outerShdw>
                </a:effectLst>
                <a:latin typeface="黑体" panose="02010609060101010101" pitchFamily="49" charset="-122"/>
                <a:ea typeface="仿宋" panose="02010609060101010101" charset="-122"/>
              </a:rPr>
              <a:t>表现出紧张不安、心烦意乱、逃避现实、独来独往等情绪和行为症状。</a:t>
            </a:r>
            <a:endParaRPr lang="zh-CN" altLang="en-US">
              <a:effectLst>
                <a:outerShdw blurRad="38100" dist="38100" dir="2700000">
                  <a:srgbClr val="C0C0C0"/>
                </a:outerShdw>
              </a:effectLst>
              <a:latin typeface="黑体" panose="02010609060101010101" pitchFamily="49" charset="-122"/>
              <a:ea typeface="仿宋" panose="02010609060101010101" charset="-122"/>
            </a:endParaRPr>
          </a:p>
          <a:p>
            <a:pPr>
              <a:buNone/>
            </a:pPr>
            <a:r>
              <a:rPr lang="zh-CN" altLang="en-US">
                <a:latin typeface="黑体" panose="02010609060101010101" pitchFamily="49" charset="-122"/>
                <a:ea typeface="仿宋" panose="02010609060101010101" charset="-122"/>
              </a:rPr>
              <a:t>              </a:t>
            </a:r>
            <a:endParaRPr lang="zh-CN" altLang="en-US">
              <a:latin typeface="黑体" panose="02010609060101010101" pitchFamily="49" charset="-122"/>
              <a:ea typeface="仿宋" panose="02010609060101010101" charset="-122"/>
            </a:endParaRPr>
          </a:p>
          <a:p>
            <a:pPr>
              <a:buNone/>
            </a:pPr>
            <a:r>
              <a:rPr lang="zh-CN" altLang="en-US">
                <a:latin typeface="黑体" panose="02010609060101010101" pitchFamily="49" charset="-122"/>
                <a:ea typeface="仿宋" panose="02010609060101010101" charset="-122"/>
              </a:rPr>
              <a:t>             </a:t>
            </a:r>
            <a:r>
              <a:rPr lang="en-US" altLang="zh-CN">
                <a:latin typeface="黑体" panose="02010609060101010101" pitchFamily="49" charset="-122"/>
                <a:ea typeface="仿宋" panose="02010609060101010101" charset="-122"/>
              </a:rPr>
              <a:t>-----------</a:t>
            </a:r>
            <a:r>
              <a:rPr lang="zh-CN" altLang="en-US">
                <a:solidFill>
                  <a:srgbClr val="FF0000"/>
                </a:solidFill>
                <a:latin typeface="黑体" panose="02010609060101010101" pitchFamily="49" charset="-122"/>
                <a:ea typeface="仿宋" panose="02010609060101010101" charset="-122"/>
              </a:rPr>
              <a:t>适应不良综合症</a:t>
            </a:r>
            <a:endParaRPr lang="zh-CN" altLang="en-US">
              <a:solidFill>
                <a:srgbClr val="FF0000"/>
              </a:solidFill>
              <a:latin typeface="黑体" panose="02010609060101010101" pitchFamily="49"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1" presetClass="entr" presetSubtype="0" dur="1000" fill="hold" grpId="0" nodeType="clickEffect">
                                  <p:stCondLst>
                                    <p:cond delay="0"/>
                                  </p:stCondLst>
                                  <p:childTnLst>
                                    <p:set>
                                      <p:cBhvr additive="base">
                                        <p:cTn id="6" dur="1" fill="hold">
                                          <p:stCondLst>
                                            <p:cond delay="0"/>
                                          </p:stCondLst>
                                        </p:cTn>
                                        <p:tgtEl>
                                          <p:spTgt spid="2086"/>
                                        </p:tgtEl>
                                        <p:attrNameLst>
                                          <p:attrName>style.visibility</p:attrName>
                                        </p:attrNameLst>
                                      </p:cBhvr>
                                      <p:to>
                                        <p:strVal val="visible"/>
                                      </p:to>
                                    </p:set>
                                    <p:anim calcmode="lin" valueType="num">
                                      <p:cBhvr additive="base">
                                        <p:cTn id="7" dur="1000" fill="hold"/>
                                        <p:tgtEl>
                                          <p:spTgt spid="2086"/>
                                        </p:tgtEl>
                                        <p:attrNameLst>
                                          <p:attrName>ppt_w</p:attrName>
                                        </p:attrNameLst>
                                      </p:cBhvr>
                                      <p:tavLst>
                                        <p:tav tm="0">
                                          <p:val>
                                            <p:fltVal val="0"/>
                                          </p:val>
                                        </p:tav>
                                        <p:tav tm="100000">
                                          <p:val>
                                            <p:strVal val="#ppt_w"/>
                                          </p:val>
                                        </p:tav>
                                      </p:tavLst>
                                    </p:anim>
                                    <p:anim calcmode="lin" valueType="num">
                                      <p:cBhvr additive="base">
                                        <p:cTn id="8" dur="1000" fill="hold"/>
                                        <p:tgtEl>
                                          <p:spTgt spid="2086"/>
                                        </p:tgtEl>
                                        <p:attrNameLst>
                                          <p:attrName>ppt_h</p:attrName>
                                        </p:attrNameLst>
                                      </p:cBhvr>
                                      <p:tavLst>
                                        <p:tav tm="0">
                                          <p:val>
                                            <p:fltVal val="0"/>
                                          </p:val>
                                        </p:tav>
                                        <p:tav tm="100000">
                                          <p:val>
                                            <p:strVal val="#ppt_h"/>
                                          </p:val>
                                        </p:tav>
                                      </p:tavLst>
                                    </p:anim>
                                    <p:anim calcmode="lin" valueType="num">
                                      <p:cBhvr additive="base">
                                        <p:cTn id="9" dur="1000" fill="hold"/>
                                        <p:tgtEl>
                                          <p:spTgt spid="2086"/>
                                        </p:tgtEl>
                                        <p:attrNameLst>
                                          <p:attrName>style.rotation</p:attrName>
                                        </p:attrNameLst>
                                      </p:cBhvr>
                                      <p:tavLst>
                                        <p:tav tm="0">
                                          <p:val>
                                            <p:fltVal val="90"/>
                                          </p:val>
                                        </p:tav>
                                        <p:tav tm="100000">
                                          <p:val>
                                            <p:fltVal val="0"/>
                                          </p:val>
                                        </p:tav>
                                      </p:tavLst>
                                    </p:anim>
                                    <p:animEffect transition="in" filter="fade">
                                      <p:cBhvr additive="base">
                                        <p:cTn id="10" dur="1000"/>
                                        <p:tgtEl>
                                          <p:spTgt spid="2086"/>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27" presetClass="entr" presetSubtype="0" dur="80" fill="hold" nodeType="clickEffect">
                                  <p:stCondLst>
                                    <p:cond delay="0"/>
                                  </p:stCondLst>
                                  <p:childTnLst>
                                    <p:set>
                                      <p:cBhvr additive="base">
                                        <p:cTn id="14" dur="1" fill="hold">
                                          <p:stCondLst>
                                            <p:cond delay="0"/>
                                          </p:stCondLst>
                                        </p:cTn>
                                        <p:tgtEl>
                                          <p:spTgt spid="2087">
                                            <p:txEl>
                                              <p:pRg st="1" end="1"/>
                                            </p:txEl>
                                          </p:spTgt>
                                        </p:tgtEl>
                                        <p:attrNameLst>
                                          <p:attrName>style.visibility</p:attrName>
                                        </p:attrNameLst>
                                      </p:cBhvr>
                                      <p:to>
                                        <p:strVal val="visible"/>
                                      </p:to>
                                    </p:set>
                                    <p:anim calcmode="discrete" valueType="clr">
                                      <p:cBhvr additive="base">
                                        <p:cTn id="15" dur="80" fill="hold"/>
                                        <p:tgtEl>
                                          <p:spTgt spid="208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16" dur="80" fill="hold"/>
                                        <p:tgtEl>
                                          <p:spTgt spid="2087">
                                            <p:txEl>
                                              <p:pRg st="1" end="1"/>
                                            </p:txEl>
                                          </p:spTgt>
                                        </p:tgtEl>
                                        <p:attrNameLst>
                                          <p:attrName>fillcolor</p:attrName>
                                        </p:attrNameLst>
                                      </p:cBhvr>
                                      <p:tavLst>
                                        <p:tav tm="0">
                                          <p:val>
                                            <p:clrVal>
                                              <a:schemeClr val="accent2"/>
                                            </p:clrVal>
                                          </p:val>
                                        </p:tav>
                                        <p:tav tm="50000">
                                          <p:val>
                                            <p:clrVal>
                                              <a:schemeClr val="hlink"/>
                                            </p:clrVal>
                                          </p:val>
                                        </p:tav>
                                      </p:tavLst>
                                    </p:anim>
                                    <p:set>
                                      <p:cBhvr additive="base">
                                        <p:cTn id="17" dur="80" fill="hold"/>
                                        <p:tgtEl>
                                          <p:spTgt spid="2087">
                                            <p:txEl>
                                              <p:pRg st="1" end="1"/>
                                            </p:txEl>
                                          </p:spTgt>
                                        </p:tgtEl>
                                        <p:attrNameLst>
                                          <p:attrName>fill.type</p:attrName>
                                        </p:attrNameLst>
                                      </p:cBhvr>
                                      <p:to>
                                        <p:strVal val="solid"/>
                                      </p:to>
                                    </p:set>
                                  </p:childTnLst>
                                </p:cTn>
                              </p:par>
                            </p:childTnLst>
                          </p:cTn>
                        </p:par>
                      </p:childTnLst>
                    </p:cTn>
                  </p:par>
                  <p:par>
                    <p:cTn id="18" fill="hold" nodeType="clickPar">
                      <p:stCondLst>
                        <p:cond delay="indefinite"/>
                      </p:stCondLst>
                      <p:childTnLst>
                        <p:par>
                          <p:cTn id="19" fill="hold">
                            <p:stCondLst>
                              <p:cond delay="0"/>
                            </p:stCondLst>
                            <p:childTnLst>
                              <p:par>
                                <p:cTn id="20" presetID="23" presetClass="entr" presetSubtype="16" dur="500" fill="hold" nodeType="clickEffect">
                                  <p:stCondLst>
                                    <p:cond delay="0"/>
                                  </p:stCondLst>
                                  <p:childTnLst>
                                    <p:set>
                                      <p:cBhvr additive="base">
                                        <p:cTn id="21" dur="1" fill="hold">
                                          <p:stCondLst>
                                            <p:cond delay="0"/>
                                          </p:stCondLst>
                                        </p:cTn>
                                        <p:tgtEl>
                                          <p:spTgt spid="2087">
                                            <p:txEl>
                                              <p:pRg st="3" end="3"/>
                                            </p:txEl>
                                          </p:spTgt>
                                        </p:tgtEl>
                                        <p:attrNameLst>
                                          <p:attrName>style.visibility</p:attrName>
                                        </p:attrNameLst>
                                      </p:cBhvr>
                                      <p:to>
                                        <p:strVal val="visible"/>
                                      </p:to>
                                    </p:set>
                                    <p:anim calcmode="lin" valueType="num">
                                      <p:cBhvr additive="base">
                                        <p:cTn id="22" dur="500" fill="hold"/>
                                        <p:tgtEl>
                                          <p:spTgt spid="2087">
                                            <p:txEl>
                                              <p:pRg st="3" end="3"/>
                                            </p:txEl>
                                          </p:spTgt>
                                        </p:tgtEl>
                                        <p:attrNameLst>
                                          <p:attrName>ppt_w</p:attrName>
                                        </p:attrNameLst>
                                      </p:cBhvr>
                                      <p:tavLst>
                                        <p:tav tm="0">
                                          <p:val>
                                            <p:fltVal val="0"/>
                                          </p:val>
                                        </p:tav>
                                        <p:tav tm="100000">
                                          <p:val>
                                            <p:strVal val="#ppt_w"/>
                                          </p:val>
                                        </p:tav>
                                      </p:tavLst>
                                    </p:anim>
                                    <p:anim calcmode="lin" valueType="num">
                                      <p:cBhvr additive="base">
                                        <p:cTn id="23" dur="500" fill="hold"/>
                                        <p:tgtEl>
                                          <p:spTgt spid="2087">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6"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8</a:t>
            </a:fld>
            <a:endParaRPr lang="ru-RU" sz="1400" u="none">
              <a:solidFill>
                <a:schemeClr val="tx1"/>
              </a:solidFill>
            </a:endParaRPr>
          </a:p>
        </p:txBody>
      </p:sp>
      <p:pic>
        <p:nvPicPr>
          <p:cNvPr id="2090" name="图片 2089"/>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91" name="标题 2090"/>
          <p:cNvSpPr/>
          <p:nvPr>
            <p:ph type="title" idx="4294967295"/>
          </p:nvPr>
        </p:nvSpPr>
        <p:spPr>
          <a:xfrm>
            <a:off x="457200" y="274638"/>
            <a:ext cx="8229600" cy="1143000"/>
          </a:xfrm>
        </p:spPr>
        <p:txBody>
          <a:bodyPr anchor="ctr" anchorCtr="0"/>
          <a:lstStyle/>
          <a:p>
            <a:r>
              <a:rPr lang="en-US" altLang="zh-CN" b="1">
                <a:ea typeface="仿宋" panose="02010609060101010101" charset="-122"/>
              </a:rPr>
              <a:t>◆ </a:t>
            </a:r>
            <a:r>
              <a:rPr lang="zh-CN" altLang="en-US" b="1">
                <a:ea typeface="仿宋" panose="02010609060101010101" charset="-122"/>
              </a:rPr>
              <a:t>新 生 活 新 变 化</a:t>
            </a:r>
            <a:endParaRPr lang="zh-CN" altLang="en-US" b="1">
              <a:ea typeface="仿宋" panose="02010609060101010101" charset="-122"/>
            </a:endParaRPr>
          </a:p>
        </p:txBody>
      </p:sp>
      <p:sp>
        <p:nvSpPr>
          <p:cNvPr id="2092" name="文本占位符 2091"/>
          <p:cNvSpPr/>
          <p:nvPr>
            <p:ph type="body" idx="4294967295"/>
          </p:nvPr>
        </p:nvSpPr>
        <p:spPr>
          <a:xfrm>
            <a:off x="533400" y="1371600"/>
            <a:ext cx="8229600" cy="5029200"/>
          </a:xfrm>
        </p:spPr>
        <p:txBody>
          <a:bodyPr/>
          <a:lstStyle/>
          <a:p>
            <a:pPr>
              <a:buNone/>
            </a:pPr>
            <a:r>
              <a:rPr lang="en-US" altLang="zh-CN" b="1">
                <a:latin typeface="黑体" panose="02010609060101010101" pitchFamily="49" charset="-122"/>
                <a:ea typeface="仿宋" panose="02010609060101010101" charset="-122"/>
              </a:rPr>
              <a:t>A</a:t>
            </a:r>
            <a:r>
              <a:rPr lang="zh-CN" altLang="en-US" b="1">
                <a:latin typeface="黑体" panose="02010609060101010101" pitchFamily="49" charset="-122"/>
                <a:ea typeface="仿宋" panose="02010609060101010101" charset="-122"/>
              </a:rPr>
              <a:t>：生活环境变化</a:t>
            </a:r>
            <a:endParaRPr lang="zh-CN" altLang="en-US" b="1">
              <a:latin typeface="黑体" panose="02010609060101010101" pitchFamily="49" charset="-122"/>
              <a:ea typeface="仿宋" panose="02010609060101010101" charset="-122"/>
            </a:endParaRPr>
          </a:p>
          <a:p>
            <a:pPr>
              <a:buNone/>
            </a:pPr>
            <a:r>
              <a:rPr lang="zh-CN" altLang="en-US" b="1">
                <a:latin typeface="黑体" panose="02010609060101010101" pitchFamily="49" charset="-122"/>
                <a:ea typeface="仿宋" panose="02010609060101010101" charset="-122"/>
              </a:rPr>
              <a:t>        陌生老师；陌生同学</a:t>
            </a:r>
            <a:endParaRPr lang="zh-CN" altLang="en-US" b="1">
              <a:latin typeface="黑体" panose="02010609060101010101" pitchFamily="49" charset="-122"/>
              <a:ea typeface="仿宋" panose="02010609060101010101" charset="-122"/>
            </a:endParaRPr>
          </a:p>
          <a:p>
            <a:pPr>
              <a:buNone/>
            </a:pPr>
            <a:r>
              <a:rPr lang="en-US" altLang="zh-CN" b="1">
                <a:latin typeface="黑体" panose="02010609060101010101" pitchFamily="49" charset="-122"/>
                <a:ea typeface="仿宋" panose="02010609060101010101" charset="-122"/>
              </a:rPr>
              <a:t>B</a:t>
            </a:r>
            <a:r>
              <a:rPr lang="zh-CN" altLang="en-US" b="1">
                <a:latin typeface="黑体" panose="02010609060101010101" pitchFamily="49" charset="-122"/>
                <a:ea typeface="仿宋" panose="02010609060101010101" charset="-122"/>
              </a:rPr>
              <a:t>：角色转换</a:t>
            </a:r>
            <a:endParaRPr lang="zh-CN" altLang="en-US" b="1">
              <a:latin typeface="黑体" panose="02010609060101010101" pitchFamily="49" charset="-122"/>
              <a:ea typeface="仿宋" panose="02010609060101010101" charset="-122"/>
            </a:endParaRPr>
          </a:p>
          <a:p>
            <a:pPr>
              <a:buNone/>
            </a:pPr>
            <a:r>
              <a:rPr lang="zh-CN" altLang="en-US" b="1">
                <a:latin typeface="黑体" panose="02010609060101010101" pitchFamily="49" charset="-122"/>
                <a:ea typeface="仿宋" panose="02010609060101010101" charset="-122"/>
              </a:rPr>
              <a:t>        排头优秀学生变成队尾学生</a:t>
            </a:r>
            <a:endParaRPr lang="zh-CN" altLang="en-US" b="1">
              <a:latin typeface="黑体" panose="02010609060101010101" pitchFamily="49" charset="-122"/>
              <a:ea typeface="仿宋" panose="02010609060101010101" charset="-122"/>
            </a:endParaRPr>
          </a:p>
          <a:p>
            <a:pPr>
              <a:buNone/>
            </a:pPr>
            <a:r>
              <a:rPr lang="en-US" altLang="zh-CN" b="1">
                <a:latin typeface="黑体" panose="02010609060101010101" pitchFamily="49" charset="-122"/>
                <a:ea typeface="仿宋" panose="02010609060101010101" charset="-122"/>
              </a:rPr>
              <a:t>C</a:t>
            </a:r>
            <a:r>
              <a:rPr lang="zh-CN" altLang="en-US" b="1">
                <a:latin typeface="黑体" panose="02010609060101010101" pitchFamily="49" charset="-122"/>
                <a:ea typeface="仿宋" panose="02010609060101010101" charset="-122"/>
              </a:rPr>
              <a:t>：新的人际关系</a:t>
            </a:r>
            <a:endParaRPr lang="zh-CN" altLang="en-US" b="1">
              <a:latin typeface="黑体" panose="02010609060101010101" pitchFamily="49" charset="-122"/>
              <a:ea typeface="仿宋" panose="02010609060101010101" charset="-122"/>
            </a:endParaRPr>
          </a:p>
          <a:p>
            <a:pPr>
              <a:buNone/>
            </a:pPr>
            <a:r>
              <a:rPr lang="zh-CN" altLang="en-US" b="1">
                <a:latin typeface="黑体" panose="02010609060101010101" pitchFamily="49" charset="-122"/>
                <a:ea typeface="仿宋" panose="02010609060101010101" charset="-122"/>
              </a:rPr>
              <a:t>        新师生关系 、同学关系</a:t>
            </a:r>
            <a:endParaRPr lang="zh-CN" altLang="en-US" b="1">
              <a:latin typeface="黑体" panose="02010609060101010101" pitchFamily="49" charset="-122"/>
              <a:ea typeface="仿宋" panose="02010609060101010101" charset="-122"/>
            </a:endParaRPr>
          </a:p>
          <a:p>
            <a:pPr>
              <a:buNone/>
            </a:pPr>
            <a:r>
              <a:rPr lang="en-US" altLang="zh-CN" b="1">
                <a:latin typeface="黑体" panose="02010609060101010101" pitchFamily="49" charset="-122"/>
                <a:ea typeface="仿宋" panose="02010609060101010101" charset="-122"/>
              </a:rPr>
              <a:t>D</a:t>
            </a:r>
            <a:r>
              <a:rPr lang="zh-CN" altLang="en-US" b="1">
                <a:latin typeface="黑体" panose="02010609060101010101" pitchFamily="49" charset="-122"/>
                <a:ea typeface="仿宋" panose="02010609060101010101" charset="-122"/>
              </a:rPr>
              <a:t>：学习方面</a:t>
            </a:r>
            <a:endParaRPr lang="zh-CN" altLang="en-US" b="1">
              <a:latin typeface="黑体" panose="02010609060101010101" pitchFamily="49" charset="-122"/>
              <a:ea typeface="仿宋" panose="02010609060101010101" charset="-122"/>
            </a:endParaRPr>
          </a:p>
          <a:p>
            <a:pPr>
              <a:buNone/>
            </a:pPr>
            <a:r>
              <a:rPr lang="zh-CN" altLang="en-US" b="1">
                <a:latin typeface="黑体" panose="02010609060101010101" pitchFamily="49" charset="-122"/>
                <a:ea typeface="仿宋" panose="02010609060101010101" charset="-122"/>
              </a:rPr>
              <a:t>（学习内容、学习难度、教师教授方式不同）</a:t>
            </a:r>
            <a:endParaRPr lang="zh-CN" altLang="en-US" b="1">
              <a:latin typeface="黑体" panose="02010609060101010101" pitchFamily="49" charset="-122"/>
              <a:ea typeface="仿宋" panose="02010609060101010101" charset="-122"/>
            </a:endParaRPr>
          </a:p>
        </p:txBody>
      </p:sp>
      <p:sp>
        <p:nvSpPr>
          <p:cNvPr id="2093" name="左弧形箭头 2092"/>
          <p:cNvSpPr/>
          <p:nvPr/>
        </p:nvSpPr>
        <p:spPr>
          <a:xfrm>
            <a:off x="1752600" y="1981200"/>
            <a:ext cx="304800" cy="411163"/>
          </a:xfrm>
          <a:prstGeom prst="curvedRightArrow">
            <a:avLst>
              <a:gd name="adj1" fmla="val 26229"/>
              <a:gd name="adj2" fmla="val 51773"/>
              <a:gd name="adj3" fmla="val 33333"/>
            </a:avLst>
          </a:prstGeom>
          <a:solidFill>
            <a:srgbClr val="BBE0E3"/>
          </a:solidFill>
          <a:ln w="9525" cap="flat" cmpd="sng">
            <a:solidFill>
              <a:srgbClr val="000000"/>
            </a:solidFill>
            <a:prstDash val="solid"/>
            <a:miter/>
            <a:headEnd type="none" w="med" len="med"/>
            <a:tailEnd type="none" w="med" len="med"/>
          </a:ln>
        </p:spPr>
        <p:txBody>
          <a:bodyPr/>
          <a:lstStyle>
            <a:defPPr>
              <a:defRPr lang="ru-RU"/>
            </a:defPPr>
            <a:lvl1pPr marL="0" lvl="0" indent="0" algn="l" defTabSz="914400" rtl="0" eaLnBrk="1" fontAlgn="base" latinLnBrk="0" hangingPunct="1">
              <a:lnSpc>
                <a:spcPct val="100000"/>
              </a:lnSpc>
              <a:spcBef>
                <a:spcPct val="0"/>
              </a:spcBef>
              <a:spcAft>
                <a:spcPct val="0"/>
              </a:spcAft>
              <a:buSzTx/>
              <a:buNone/>
              <a:defRPr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endParaRPr lang="zh-CN" altLang="en-US"/>
          </a:p>
        </p:txBody>
      </p:sp>
      <p:sp>
        <p:nvSpPr>
          <p:cNvPr id="2094" name="左弧形箭头 2093"/>
          <p:cNvSpPr/>
          <p:nvPr/>
        </p:nvSpPr>
        <p:spPr>
          <a:xfrm>
            <a:off x="1828800" y="3124200"/>
            <a:ext cx="304800" cy="411163"/>
          </a:xfrm>
          <a:prstGeom prst="curvedRightArrow">
            <a:avLst>
              <a:gd name="adj1" fmla="val 26229"/>
              <a:gd name="adj2" fmla="val 51773"/>
              <a:gd name="adj3" fmla="val 33333"/>
            </a:avLst>
          </a:prstGeom>
          <a:solidFill>
            <a:srgbClr val="BBE0E3"/>
          </a:solidFill>
          <a:ln w="9525" cap="flat" cmpd="sng">
            <a:solidFill>
              <a:srgbClr val="000000"/>
            </a:solidFill>
            <a:prstDash val="solid"/>
            <a:miter/>
            <a:headEnd type="none" w="med" len="med"/>
            <a:tailEnd type="none" w="med" len="med"/>
          </a:ln>
        </p:spPr>
        <p:txBody>
          <a:bodyPr/>
          <a:lstStyle>
            <a:defPPr>
              <a:defRPr lang="ru-RU"/>
            </a:defPPr>
            <a:lvl1pPr marL="0" lvl="0" indent="0" algn="l" defTabSz="914400" rtl="0" eaLnBrk="1" fontAlgn="base" latinLnBrk="0" hangingPunct="1">
              <a:lnSpc>
                <a:spcPct val="100000"/>
              </a:lnSpc>
              <a:spcBef>
                <a:spcPct val="0"/>
              </a:spcBef>
              <a:spcAft>
                <a:spcPct val="0"/>
              </a:spcAft>
              <a:buSzTx/>
              <a:buNone/>
              <a:defRPr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endParaRPr lang="zh-CN" altLang="en-US"/>
          </a:p>
        </p:txBody>
      </p:sp>
      <p:sp>
        <p:nvSpPr>
          <p:cNvPr id="2095" name="左弧形箭头 2094"/>
          <p:cNvSpPr/>
          <p:nvPr/>
        </p:nvSpPr>
        <p:spPr>
          <a:xfrm>
            <a:off x="1905000" y="4267200"/>
            <a:ext cx="304800" cy="411163"/>
          </a:xfrm>
          <a:prstGeom prst="curvedRightArrow">
            <a:avLst>
              <a:gd name="adj1" fmla="val 26229"/>
              <a:gd name="adj2" fmla="val 51773"/>
              <a:gd name="adj3" fmla="val 33333"/>
            </a:avLst>
          </a:prstGeom>
          <a:solidFill>
            <a:srgbClr val="BBE0E3"/>
          </a:solidFill>
          <a:ln w="9525" cap="flat" cmpd="sng">
            <a:solidFill>
              <a:srgbClr val="000000"/>
            </a:solidFill>
            <a:prstDash val="solid"/>
            <a:miter/>
            <a:headEnd type="none" w="med" len="med"/>
            <a:tailEnd type="none" w="med" len="med"/>
          </a:ln>
        </p:spPr>
        <p:txBody>
          <a:bodyPr/>
          <a:lstStyle>
            <a:defPPr>
              <a:defRPr lang="ru-RU"/>
            </a:defPPr>
            <a:lvl1pPr marL="0" lvl="0" indent="0" algn="l" defTabSz="914400" rtl="0" eaLnBrk="1" fontAlgn="base" latinLnBrk="0" hangingPunct="1">
              <a:lnSpc>
                <a:spcPct val="100000"/>
              </a:lnSpc>
              <a:spcBef>
                <a:spcPct val="0"/>
              </a:spcBef>
              <a:spcAft>
                <a:spcPct val="0"/>
              </a:spcAft>
              <a:buSzTx/>
              <a:buNone/>
              <a:defRPr b="0" i="0" u="none" kern="1200">
                <a:solidFill>
                  <a:schemeClr val="tx1"/>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Tx/>
              <a:buFontTx/>
              <a:buNone/>
              <a:defRPr sz="1800" b="0" i="0" u="none" kern="1200">
                <a:solidFill>
                  <a:schemeClr val="tx1"/>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Tx/>
              <a:buFontTx/>
              <a:buNone/>
              <a:defRPr sz="1800" b="0" i="0" u="none" kern="1200">
                <a:solidFill>
                  <a:schemeClr val="tx1"/>
                </a:solidFill>
                <a:latin typeface="Arial"/>
                <a:ea typeface="宋体" panose="02010600030101010101" pitchFamily="2" charset="-122"/>
                <a:cs typeface="+mn-cs"/>
              </a:defRPr>
            </a:lvl9p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2000" fill="hold" grpId="0" nodeType="clickEffect">
                                  <p:stCondLst>
                                    <p:cond delay="0"/>
                                  </p:stCondLst>
                                  <p:childTnLst>
                                    <p:set>
                                      <p:cBhvr additive="base">
                                        <p:cTn id="6" dur="1" fill="hold">
                                          <p:stCondLst>
                                            <p:cond delay="0"/>
                                          </p:stCondLst>
                                        </p:cTn>
                                        <p:tgtEl>
                                          <p:spTgt spid="2091"/>
                                        </p:tgtEl>
                                        <p:attrNameLst>
                                          <p:attrName>style.visibility</p:attrName>
                                        </p:attrNameLst>
                                      </p:cBhvr>
                                      <p:to>
                                        <p:strVal val="visible"/>
                                      </p:to>
                                    </p:set>
                                    <p:animEffect transition="in" filter="fade">
                                      <p:cBhvr additive="base">
                                        <p:cTn id="7" dur="2000"/>
                                        <p:tgtEl>
                                          <p:spTgt spid="209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7" presetClass="entr" presetSubtype="0" dur="80" fill="hold" nodeType="clickEffect">
                                  <p:stCondLst>
                                    <p:cond delay="0"/>
                                  </p:stCondLst>
                                  <p:childTnLst>
                                    <p:set>
                                      <p:cBhvr additive="base">
                                        <p:cTn id="11" dur="1" fill="hold">
                                          <p:stCondLst>
                                            <p:cond delay="0"/>
                                          </p:stCondLst>
                                        </p:cTn>
                                        <p:tgtEl>
                                          <p:spTgt spid="2092">
                                            <p:txEl>
                                              <p:pRg st="0" end="0"/>
                                            </p:txEl>
                                          </p:spTgt>
                                        </p:tgtEl>
                                        <p:attrNameLst>
                                          <p:attrName>style.visibility</p:attrName>
                                        </p:attrNameLst>
                                      </p:cBhvr>
                                      <p:to>
                                        <p:strVal val="visible"/>
                                      </p:to>
                                    </p:set>
                                    <p:anim calcmode="discrete" valueType="clr">
                                      <p:cBhvr additive="base">
                                        <p:cTn id="12" dur="80" fill="hold"/>
                                        <p:tgtEl>
                                          <p:spTgt spid="209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additive="base">
                                        <p:cTn id="13" dur="80" fill="hold"/>
                                        <p:tgtEl>
                                          <p:spTgt spid="2092">
                                            <p:txEl>
                                              <p:pRg st="0" end="0"/>
                                            </p:txEl>
                                          </p:spTgt>
                                        </p:tgtEl>
                                        <p:attrNameLst>
                                          <p:attrName>fillcolor</p:attrName>
                                        </p:attrNameLst>
                                      </p:cBhvr>
                                      <p:tavLst>
                                        <p:tav tm="0">
                                          <p:val>
                                            <p:clrVal>
                                              <a:schemeClr val="accent2"/>
                                            </p:clrVal>
                                          </p:val>
                                        </p:tav>
                                        <p:tav tm="50000">
                                          <p:val>
                                            <p:clrVal>
                                              <a:schemeClr val="hlink"/>
                                            </p:clrVal>
                                          </p:val>
                                        </p:tav>
                                      </p:tavLst>
                                    </p:anim>
                                    <p:set>
                                      <p:cBhvr additive="base">
                                        <p:cTn id="14" dur="80" fill="hold"/>
                                        <p:tgtEl>
                                          <p:spTgt spid="2092">
                                            <p:txEl>
                                              <p:pRg st="0" end="0"/>
                                            </p:txEl>
                                          </p:spTgt>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p:stCondLst>
                              <p:cond delay="0"/>
                            </p:stCondLst>
                            <p:childTnLst>
                              <p:par>
                                <p:cTn id="17" presetID="10" presetClass="entr" presetSubtype="0" dur="2000" fill="hold" nodeType="clickEffect">
                                  <p:stCondLst>
                                    <p:cond delay="0"/>
                                  </p:stCondLst>
                                  <p:childTnLst>
                                    <p:set>
                                      <p:cBhvr additive="base">
                                        <p:cTn id="18" dur="1" fill="hold">
                                          <p:stCondLst>
                                            <p:cond delay="0"/>
                                          </p:stCondLst>
                                        </p:cTn>
                                        <p:tgtEl>
                                          <p:spTgt spid="2093"/>
                                        </p:tgtEl>
                                        <p:attrNameLst>
                                          <p:attrName>style.visibility</p:attrName>
                                        </p:attrNameLst>
                                      </p:cBhvr>
                                      <p:to>
                                        <p:strVal val="visible"/>
                                      </p:to>
                                    </p:set>
                                    <p:animEffect transition="in" filter="fade">
                                      <p:cBhvr additive="base">
                                        <p:cTn id="19" dur="2000"/>
                                        <p:tgtEl>
                                          <p:spTgt spid="2093"/>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2" presetClass="entr" presetSubtype="2" dur="500" fill="hold" nodeType="clickEffect">
                                  <p:stCondLst>
                                    <p:cond delay="0"/>
                                  </p:stCondLst>
                                  <p:childTnLst>
                                    <p:set>
                                      <p:cBhvr additive="base">
                                        <p:cTn id="23" dur="1" fill="hold">
                                          <p:stCondLst>
                                            <p:cond delay="0"/>
                                          </p:stCondLst>
                                        </p:cTn>
                                        <p:tgtEl>
                                          <p:spTgt spid="2092">
                                            <p:txEl>
                                              <p:pRg st="1" end="1"/>
                                            </p:txEl>
                                          </p:spTgt>
                                        </p:tgtEl>
                                        <p:attrNameLst>
                                          <p:attrName>style.visibility</p:attrName>
                                        </p:attrNameLst>
                                      </p:cBhvr>
                                      <p:to>
                                        <p:strVal val="visible"/>
                                      </p:to>
                                    </p:set>
                                    <p:anim calcmode="lin" valueType="num">
                                      <p:cBhvr additive="base">
                                        <p:cTn id="24" dur="500" fill="hold"/>
                                        <p:tgtEl>
                                          <p:spTgt spid="2092">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09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p:stCondLst>
                              <p:cond delay="0"/>
                            </p:stCondLst>
                            <p:childTnLst>
                              <p:par>
                                <p:cTn id="28" presetID="10" presetClass="entr" presetSubtype="0" dur="2000" fill="hold" nodeType="clickEffect">
                                  <p:stCondLst>
                                    <p:cond delay="0"/>
                                  </p:stCondLst>
                                  <p:childTnLst>
                                    <p:set>
                                      <p:cBhvr additive="base">
                                        <p:cTn id="29" dur="1" fill="hold">
                                          <p:stCondLst>
                                            <p:cond delay="0"/>
                                          </p:stCondLst>
                                        </p:cTn>
                                        <p:tgtEl>
                                          <p:spTgt spid="2092">
                                            <p:txEl>
                                              <p:pRg st="2" end="2"/>
                                            </p:txEl>
                                          </p:spTgt>
                                        </p:tgtEl>
                                        <p:attrNameLst>
                                          <p:attrName>style.visibility</p:attrName>
                                        </p:attrNameLst>
                                      </p:cBhvr>
                                      <p:to>
                                        <p:strVal val="visible"/>
                                      </p:to>
                                    </p:set>
                                    <p:animEffect transition="in" filter="fade">
                                      <p:cBhvr additive="base">
                                        <p:cTn id="30" dur="2000"/>
                                        <p:tgtEl>
                                          <p:spTgt spid="2092">
                                            <p:txEl>
                                              <p:pRg st="2" end="2"/>
                                            </p:txEl>
                                          </p:spTgt>
                                        </p:tgtEl>
                                      </p:cBhvr>
                                    </p:animEffect>
                                  </p:childTnLst>
                                </p:cTn>
                              </p:par>
                            </p:childTnLst>
                          </p:cTn>
                        </p:par>
                      </p:childTnLst>
                    </p:cTn>
                  </p:par>
                  <p:par>
                    <p:cTn id="31" fill="hold" nodeType="clickPar">
                      <p:stCondLst>
                        <p:cond delay="indefinite"/>
                      </p:stCondLst>
                      <p:childTnLst>
                        <p:par>
                          <p:cTn id="32" fill="hold">
                            <p:stCondLst>
                              <p:cond delay="0"/>
                            </p:stCondLst>
                            <p:childTnLst>
                              <p:par>
                                <p:cTn id="33" presetID="10" presetClass="entr" presetSubtype="0" dur="2000" fill="hold" nodeType="clickEffect">
                                  <p:stCondLst>
                                    <p:cond delay="0"/>
                                  </p:stCondLst>
                                  <p:childTnLst>
                                    <p:set>
                                      <p:cBhvr additive="base">
                                        <p:cTn id="34" dur="1" fill="hold">
                                          <p:stCondLst>
                                            <p:cond delay="0"/>
                                          </p:stCondLst>
                                        </p:cTn>
                                        <p:tgtEl>
                                          <p:spTgt spid="2094"/>
                                        </p:tgtEl>
                                        <p:attrNameLst>
                                          <p:attrName>style.visibility</p:attrName>
                                        </p:attrNameLst>
                                      </p:cBhvr>
                                      <p:to>
                                        <p:strVal val="visible"/>
                                      </p:to>
                                    </p:set>
                                    <p:animEffect transition="in" filter="fade">
                                      <p:cBhvr additive="base">
                                        <p:cTn id="35" dur="2000"/>
                                        <p:tgtEl>
                                          <p:spTgt spid="2094"/>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2" presetClass="entr" presetSubtype="2" dur="500" fill="hold" nodeType="clickEffect">
                                  <p:stCondLst>
                                    <p:cond delay="0"/>
                                  </p:stCondLst>
                                  <p:childTnLst>
                                    <p:set>
                                      <p:cBhvr additive="base">
                                        <p:cTn id="39" dur="1" fill="hold">
                                          <p:stCondLst>
                                            <p:cond delay="0"/>
                                          </p:stCondLst>
                                        </p:cTn>
                                        <p:tgtEl>
                                          <p:spTgt spid="2092">
                                            <p:txEl>
                                              <p:pRg st="3" end="3"/>
                                            </p:txEl>
                                          </p:spTgt>
                                        </p:tgtEl>
                                        <p:attrNameLst>
                                          <p:attrName>style.visibility</p:attrName>
                                        </p:attrNameLst>
                                      </p:cBhvr>
                                      <p:to>
                                        <p:strVal val="visible"/>
                                      </p:to>
                                    </p:set>
                                    <p:anim calcmode="lin" valueType="num">
                                      <p:cBhvr additive="base">
                                        <p:cTn id="40" dur="500" fill="hold"/>
                                        <p:tgtEl>
                                          <p:spTgt spid="2092">
                                            <p:txEl>
                                              <p:pRg st="3" end="3"/>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209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p:stCondLst>
                              <p:cond delay="0"/>
                            </p:stCondLst>
                            <p:childTnLst>
                              <p:par>
                                <p:cTn id="44" presetID="10" presetClass="entr" presetSubtype="0" dur="2000" fill="hold" nodeType="clickEffect">
                                  <p:stCondLst>
                                    <p:cond delay="0"/>
                                  </p:stCondLst>
                                  <p:childTnLst>
                                    <p:set>
                                      <p:cBhvr additive="base">
                                        <p:cTn id="45" dur="1" fill="hold">
                                          <p:stCondLst>
                                            <p:cond delay="0"/>
                                          </p:stCondLst>
                                        </p:cTn>
                                        <p:tgtEl>
                                          <p:spTgt spid="2092">
                                            <p:txEl>
                                              <p:pRg st="4" end="4"/>
                                            </p:txEl>
                                          </p:spTgt>
                                        </p:tgtEl>
                                        <p:attrNameLst>
                                          <p:attrName>style.visibility</p:attrName>
                                        </p:attrNameLst>
                                      </p:cBhvr>
                                      <p:to>
                                        <p:strVal val="visible"/>
                                      </p:to>
                                    </p:set>
                                    <p:animEffect transition="in" filter="fade">
                                      <p:cBhvr additive="base">
                                        <p:cTn id="46" dur="2000"/>
                                        <p:tgtEl>
                                          <p:spTgt spid="2092">
                                            <p:txEl>
                                              <p:pRg st="4" end="4"/>
                                            </p:txEl>
                                          </p:spTgt>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10" presetClass="entr" presetSubtype="0" dur="2000" fill="hold" nodeType="clickEffect">
                                  <p:stCondLst>
                                    <p:cond delay="0"/>
                                  </p:stCondLst>
                                  <p:childTnLst>
                                    <p:set>
                                      <p:cBhvr additive="base">
                                        <p:cTn id="50" dur="1" fill="hold">
                                          <p:stCondLst>
                                            <p:cond delay="0"/>
                                          </p:stCondLst>
                                        </p:cTn>
                                        <p:tgtEl>
                                          <p:spTgt spid="2095"/>
                                        </p:tgtEl>
                                        <p:attrNameLst>
                                          <p:attrName>style.visibility</p:attrName>
                                        </p:attrNameLst>
                                      </p:cBhvr>
                                      <p:to>
                                        <p:strVal val="visible"/>
                                      </p:to>
                                    </p:set>
                                    <p:animEffect transition="in" filter="fade">
                                      <p:cBhvr additive="base">
                                        <p:cTn id="51" dur="2000"/>
                                        <p:tgtEl>
                                          <p:spTgt spid="2095"/>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2" presetClass="entr" presetSubtype="2" dur="500" fill="hold" nodeType="clickEffect">
                                  <p:stCondLst>
                                    <p:cond delay="0"/>
                                  </p:stCondLst>
                                  <p:childTnLst>
                                    <p:set>
                                      <p:cBhvr additive="base">
                                        <p:cTn id="55" dur="1" fill="hold">
                                          <p:stCondLst>
                                            <p:cond delay="0"/>
                                          </p:stCondLst>
                                        </p:cTn>
                                        <p:tgtEl>
                                          <p:spTgt spid="2092">
                                            <p:txEl>
                                              <p:pRg st="5" end="5"/>
                                            </p:txEl>
                                          </p:spTgt>
                                        </p:tgtEl>
                                        <p:attrNameLst>
                                          <p:attrName>style.visibility</p:attrName>
                                        </p:attrNameLst>
                                      </p:cBhvr>
                                      <p:to>
                                        <p:strVal val="visible"/>
                                      </p:to>
                                    </p:set>
                                    <p:anim calcmode="lin" valueType="num">
                                      <p:cBhvr additive="base">
                                        <p:cTn id="56" dur="500" fill="hold"/>
                                        <p:tgtEl>
                                          <p:spTgt spid="2092">
                                            <p:txEl>
                                              <p:pRg st="5" end="5"/>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209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p:stCondLst>
                              <p:cond delay="0"/>
                            </p:stCondLst>
                            <p:childTnLst>
                              <p:par>
                                <p:cTn id="60" presetID="10" presetClass="entr" presetSubtype="0" dur="2000" fill="hold" nodeType="clickEffect">
                                  <p:stCondLst>
                                    <p:cond delay="0"/>
                                  </p:stCondLst>
                                  <p:childTnLst>
                                    <p:set>
                                      <p:cBhvr additive="base">
                                        <p:cTn id="61" dur="1" fill="hold">
                                          <p:stCondLst>
                                            <p:cond delay="0"/>
                                          </p:stCondLst>
                                        </p:cTn>
                                        <p:tgtEl>
                                          <p:spTgt spid="2092">
                                            <p:txEl>
                                              <p:pRg st="6" end="6"/>
                                            </p:txEl>
                                          </p:spTgt>
                                        </p:tgtEl>
                                        <p:attrNameLst>
                                          <p:attrName>style.visibility</p:attrName>
                                        </p:attrNameLst>
                                      </p:cBhvr>
                                      <p:to>
                                        <p:strVal val="visible"/>
                                      </p:to>
                                    </p:set>
                                    <p:animEffect transition="in" filter="fade">
                                      <p:cBhvr additive="base">
                                        <p:cTn id="62" dur="2000"/>
                                        <p:tgtEl>
                                          <p:spTgt spid="2092">
                                            <p:txEl>
                                              <p:pRg st="6" end="6"/>
                                            </p:txEl>
                                          </p:spTgt>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 presetClass="entr" presetSubtype="2" dur="500" fill="hold" nodeType="clickEffect">
                                  <p:stCondLst>
                                    <p:cond delay="0"/>
                                  </p:stCondLst>
                                  <p:childTnLst>
                                    <p:set>
                                      <p:cBhvr additive="base">
                                        <p:cTn id="66" dur="1" fill="hold">
                                          <p:stCondLst>
                                            <p:cond delay="0"/>
                                          </p:stCondLst>
                                        </p:cTn>
                                        <p:tgtEl>
                                          <p:spTgt spid="2092">
                                            <p:txEl>
                                              <p:pRg st="7" end="7"/>
                                            </p:txEl>
                                          </p:spTgt>
                                        </p:tgtEl>
                                        <p:attrNameLst>
                                          <p:attrName>style.visibility</p:attrName>
                                        </p:attrNameLst>
                                      </p:cBhvr>
                                      <p:to>
                                        <p:strVal val="visible"/>
                                      </p:to>
                                    </p:set>
                                    <p:anim calcmode="lin" valueType="num">
                                      <p:cBhvr additive="base">
                                        <p:cTn id="67" dur="500" fill="hold"/>
                                        <p:tgtEl>
                                          <p:spTgt spid="2092">
                                            <p:txEl>
                                              <p:pRg st="7" end="7"/>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09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1"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9</a:t>
            </a:fld>
            <a:endParaRPr lang="ru-RU" sz="1400" u="none">
              <a:solidFill>
                <a:schemeClr val="tx1"/>
              </a:solidFill>
            </a:endParaRPr>
          </a:p>
        </p:txBody>
      </p:sp>
      <p:pic>
        <p:nvPicPr>
          <p:cNvPr id="2098" name="图片 2097"/>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99" name="标题 2098"/>
          <p:cNvSpPr/>
          <p:nvPr>
            <p:ph type="title" idx="4294967295"/>
          </p:nvPr>
        </p:nvSpPr>
        <p:spPr>
          <a:xfrm>
            <a:off x="381000" y="457200"/>
            <a:ext cx="5410200" cy="609600"/>
          </a:xfrm>
        </p:spPr>
        <p:txBody>
          <a:bodyPr anchor="ctr" anchorCtr="0"/>
          <a:lstStyle/>
          <a:p>
            <a:r>
              <a:rPr lang="en-US" altLang="zh-CN" b="1">
                <a:solidFill>
                  <a:srgbClr val="0000FF"/>
                </a:solidFill>
                <a:ea typeface="仿宋" panose="02010609060101010101" charset="-122"/>
              </a:rPr>
              <a:t>◆</a:t>
            </a:r>
            <a:r>
              <a:rPr lang="zh-CN" altLang="en-US" sz="4000" b="1">
                <a:solidFill>
                  <a:srgbClr val="0000FF"/>
                </a:solidFill>
                <a:ea typeface="仿宋" panose="02010609060101010101" charset="-122"/>
              </a:rPr>
              <a:t>不适应新生活的原因</a:t>
            </a:r>
            <a:endParaRPr lang="zh-CN" altLang="en-US" sz="4000" b="1">
              <a:solidFill>
                <a:srgbClr val="0000FF"/>
              </a:solidFill>
              <a:ea typeface="仿宋" panose="02010609060101010101" charset="-122"/>
            </a:endParaRPr>
          </a:p>
        </p:txBody>
      </p:sp>
      <p:sp>
        <p:nvSpPr>
          <p:cNvPr id="2100" name="文本占位符 2099"/>
          <p:cNvSpPr/>
          <p:nvPr>
            <p:ph type="body" idx="4294967295"/>
          </p:nvPr>
        </p:nvSpPr>
        <p:spPr>
          <a:xfrm>
            <a:off x="457200" y="1600200"/>
            <a:ext cx="8229600" cy="4525963"/>
          </a:xfrm>
        </p:spPr>
        <p:txBody>
          <a:bodyPr/>
          <a:lstStyle/>
          <a:p>
            <a:pPr>
              <a:lnSpc>
                <a:spcPct val="80000"/>
              </a:lnSpc>
              <a:buNone/>
            </a:pPr>
            <a:r>
              <a:rPr lang="en-US" altLang="zh-CN" sz="2400" b="1">
                <a:latin typeface="楷体_GB2312" pitchFamily="49" charset="-122"/>
                <a:ea typeface="仿宋" panose="02010609060101010101" charset="-122"/>
              </a:rPr>
              <a:t>A</a:t>
            </a:r>
            <a:r>
              <a:rPr lang="zh-CN" altLang="en-US" sz="2400" b="1">
                <a:latin typeface="楷体_GB2312" pitchFamily="49" charset="-122"/>
                <a:ea typeface="仿宋" panose="02010609060101010101" charset="-122"/>
              </a:rPr>
              <a:t>：</a:t>
            </a:r>
            <a:r>
              <a:rPr lang="zh-CN" altLang="en-US" sz="2400" b="1" u="sng">
                <a:solidFill>
                  <a:srgbClr val="0000FF"/>
                </a:solidFill>
                <a:latin typeface="楷体_GB2312" pitchFamily="49" charset="-122"/>
                <a:ea typeface="仿宋" panose="02010609060101010101" charset="-122"/>
              </a:rPr>
              <a:t>生活变化带来的自然反应</a:t>
            </a:r>
            <a:endParaRPr lang="zh-CN" altLang="en-US" sz="2400" b="1" u="sng">
              <a:solidFill>
                <a:srgbClr val="0000FF"/>
              </a:solidFill>
              <a:latin typeface="楷体_GB2312" pitchFamily="49" charset="-122"/>
              <a:ea typeface="仿宋" panose="02010609060101010101" charset="-122"/>
            </a:endParaRPr>
          </a:p>
          <a:p>
            <a:pPr>
              <a:lnSpc>
                <a:spcPct val="80000"/>
              </a:lnSpc>
              <a:buNone/>
            </a:pPr>
            <a:r>
              <a:rPr lang="zh-CN" altLang="en-US" sz="2400" b="1">
                <a:latin typeface="楷体_GB2312" pitchFamily="49" charset="-122"/>
                <a:ea typeface="仿宋" panose="02010609060101010101" charset="-122"/>
              </a:rPr>
              <a:t>     （ “被人照顾”到“自己一件一件处理生活事情”）</a:t>
            </a:r>
            <a:endParaRPr lang="zh-CN" altLang="en-US" sz="2400" b="1">
              <a:latin typeface="楷体_GB2312" pitchFamily="49" charset="-122"/>
              <a:ea typeface="仿宋" panose="02010609060101010101" charset="-122"/>
            </a:endParaRPr>
          </a:p>
          <a:p>
            <a:pPr>
              <a:lnSpc>
                <a:spcPct val="80000"/>
              </a:lnSpc>
              <a:buNone/>
            </a:pPr>
            <a:r>
              <a:rPr lang="en-US" altLang="zh-CN" sz="2400" b="1">
                <a:latin typeface="楷体_GB2312" pitchFamily="49" charset="-122"/>
                <a:ea typeface="仿宋" panose="02010609060101010101" charset="-122"/>
              </a:rPr>
              <a:t>B</a:t>
            </a:r>
            <a:r>
              <a:rPr lang="zh-CN" altLang="en-US" sz="2400" b="1">
                <a:latin typeface="楷体_GB2312" pitchFamily="49" charset="-122"/>
                <a:ea typeface="仿宋" panose="02010609060101010101" charset="-122"/>
              </a:rPr>
              <a:t>：</a:t>
            </a:r>
            <a:r>
              <a:rPr lang="zh-CN" altLang="en-US" sz="2400" b="1" u="sng">
                <a:solidFill>
                  <a:srgbClr val="0000FF"/>
                </a:solidFill>
                <a:latin typeface="楷体_GB2312" pitchFamily="49" charset="-122"/>
                <a:ea typeface="仿宋" panose="02010609060101010101" charset="-122"/>
              </a:rPr>
              <a:t>年龄特征带来的适应困难</a:t>
            </a:r>
            <a:r>
              <a:rPr lang="zh-CN" altLang="en-US" sz="2400" b="1">
                <a:solidFill>
                  <a:srgbClr val="0000FF"/>
                </a:solidFill>
                <a:latin typeface="楷体_GB2312" pitchFamily="49" charset="-122"/>
                <a:ea typeface="仿宋" panose="02010609060101010101" charset="-122"/>
              </a:rPr>
              <a:t> </a:t>
            </a:r>
            <a:endParaRPr lang="zh-CN" altLang="en-US" sz="2400" b="1">
              <a:solidFill>
                <a:srgbClr val="0000FF"/>
              </a:solidFill>
              <a:latin typeface="楷体_GB2312" pitchFamily="49" charset="-122"/>
              <a:ea typeface="仿宋" panose="02010609060101010101" charset="-122"/>
            </a:endParaRPr>
          </a:p>
          <a:p>
            <a:pPr>
              <a:lnSpc>
                <a:spcPct val="80000"/>
              </a:lnSpc>
              <a:buNone/>
            </a:pPr>
            <a:r>
              <a:rPr lang="zh-CN" altLang="en-US" sz="2400" b="1">
                <a:latin typeface="楷体_GB2312" pitchFamily="49" charset="-122"/>
                <a:ea typeface="仿宋" panose="02010609060101010101" charset="-122"/>
              </a:rPr>
              <a:t>   （年龄特征决定的我们在中学阶段有相当程度的闭锁心理以及自我中心的倾向，另外就是思维极端化，把中学想的很美好，或者想的很糟糕）</a:t>
            </a:r>
            <a:endParaRPr lang="zh-CN" altLang="en-US" sz="2400" b="1">
              <a:latin typeface="楷体_GB2312" pitchFamily="49" charset="-122"/>
              <a:ea typeface="仿宋" panose="02010609060101010101" charset="-122"/>
            </a:endParaRPr>
          </a:p>
          <a:p>
            <a:pPr>
              <a:lnSpc>
                <a:spcPct val="80000"/>
              </a:lnSpc>
              <a:buNone/>
            </a:pPr>
            <a:r>
              <a:rPr lang="en-US" altLang="zh-CN" sz="2400" b="1">
                <a:latin typeface="楷体_GB2312" pitchFamily="49" charset="-122"/>
                <a:ea typeface="仿宋" panose="02010609060101010101" charset="-122"/>
              </a:rPr>
              <a:t>C</a:t>
            </a:r>
            <a:r>
              <a:rPr lang="zh-CN" altLang="en-US" sz="2400" b="1">
                <a:latin typeface="楷体_GB2312" pitchFamily="49" charset="-122"/>
                <a:ea typeface="仿宋" panose="02010609060101010101" charset="-122"/>
              </a:rPr>
              <a:t>：</a:t>
            </a:r>
            <a:r>
              <a:rPr lang="zh-CN" altLang="en-US" sz="2400" b="1" u="sng">
                <a:solidFill>
                  <a:srgbClr val="0000FF"/>
                </a:solidFill>
                <a:latin typeface="楷体_GB2312" pitchFamily="49" charset="-122"/>
                <a:ea typeface="仿宋" panose="02010609060101010101" charset="-122"/>
              </a:rPr>
              <a:t>自我松懈造成适应困难</a:t>
            </a:r>
            <a:r>
              <a:rPr lang="zh-CN" altLang="en-US" sz="2400" b="1">
                <a:solidFill>
                  <a:srgbClr val="0000FF"/>
                </a:solidFill>
                <a:latin typeface="楷体_GB2312" pitchFamily="49" charset="-122"/>
                <a:ea typeface="仿宋" panose="02010609060101010101" charset="-122"/>
              </a:rPr>
              <a:t> </a:t>
            </a:r>
            <a:endParaRPr lang="zh-CN" altLang="en-US" sz="2400" b="1">
              <a:solidFill>
                <a:srgbClr val="0000FF"/>
              </a:solidFill>
              <a:latin typeface="楷体_GB2312" pitchFamily="49" charset="-122"/>
              <a:ea typeface="仿宋" panose="02010609060101010101" charset="-122"/>
            </a:endParaRPr>
          </a:p>
          <a:p>
            <a:pPr>
              <a:lnSpc>
                <a:spcPct val="80000"/>
              </a:lnSpc>
              <a:buNone/>
            </a:pPr>
            <a:r>
              <a:rPr lang="zh-CN" altLang="en-US" sz="2400" b="1">
                <a:latin typeface="楷体_GB2312" pitchFamily="49" charset="-122"/>
                <a:ea typeface="仿宋" panose="02010609060101010101" charset="-122"/>
              </a:rPr>
              <a:t>  （经过升学考试拼搏后，觉的很放松，加之很多学生进入重点中学，心理有种自我成就感）</a:t>
            </a:r>
            <a:endParaRPr lang="zh-CN" altLang="en-US" sz="2400" b="1">
              <a:latin typeface="楷体_GB2312" pitchFamily="49" charset="-122"/>
              <a:ea typeface="仿宋" panose="02010609060101010101" charset="-122"/>
            </a:endParaRPr>
          </a:p>
          <a:p>
            <a:pPr>
              <a:lnSpc>
                <a:spcPct val="80000"/>
              </a:lnSpc>
              <a:buNone/>
            </a:pPr>
            <a:r>
              <a:rPr lang="en-US" altLang="zh-CN" sz="2400" b="1">
                <a:latin typeface="楷体_GB2312" pitchFamily="49" charset="-122"/>
                <a:ea typeface="仿宋" panose="02010609060101010101" charset="-122"/>
              </a:rPr>
              <a:t>D</a:t>
            </a:r>
            <a:r>
              <a:rPr lang="zh-CN" altLang="en-US" sz="2400" b="1">
                <a:latin typeface="楷体_GB2312" pitchFamily="49" charset="-122"/>
                <a:ea typeface="仿宋" panose="02010609060101010101" charset="-122"/>
              </a:rPr>
              <a:t>：</a:t>
            </a:r>
            <a:r>
              <a:rPr lang="zh-CN" altLang="en-US" sz="2400" b="1" u="sng">
                <a:solidFill>
                  <a:srgbClr val="0000FF"/>
                </a:solidFill>
                <a:latin typeface="楷体_GB2312" pitchFamily="49" charset="-122"/>
                <a:ea typeface="仿宋" panose="02010609060101010101" charset="-122"/>
              </a:rPr>
              <a:t>教育失误造成的适应能力不足</a:t>
            </a:r>
            <a:endParaRPr lang="zh-CN" altLang="en-US" sz="2400" b="1" u="sng">
              <a:solidFill>
                <a:srgbClr val="0000FF"/>
              </a:solidFill>
              <a:latin typeface="楷体_GB2312" pitchFamily="49" charset="-122"/>
              <a:ea typeface="仿宋" panose="02010609060101010101" charset="-122"/>
            </a:endParaRPr>
          </a:p>
          <a:p>
            <a:pPr>
              <a:lnSpc>
                <a:spcPct val="80000"/>
              </a:lnSpc>
              <a:buNone/>
            </a:pPr>
            <a:r>
              <a:rPr lang="zh-CN" altLang="en-US" sz="2400" b="1">
                <a:latin typeface="楷体_GB2312" pitchFamily="49" charset="-122"/>
                <a:ea typeface="仿宋" panose="02010609060101010101" charset="-122"/>
              </a:rPr>
              <a:t>（ 特别是家庭教育不当，过于溺爱孩子）</a:t>
            </a:r>
            <a:endParaRPr lang="zh-CN" altLang="en-US" sz="2400" b="1">
              <a:latin typeface="楷体_GB2312" pitchFamily="49" charset="-122"/>
              <a:ea typeface="仿宋" panose="02010609060101010101" charset="-122"/>
            </a:endParaRPr>
          </a:p>
          <a:p>
            <a:pPr>
              <a:lnSpc>
                <a:spcPct val="80000"/>
              </a:lnSpc>
              <a:buNone/>
            </a:pPr>
            <a:r>
              <a:rPr lang="en-US" altLang="zh-CN" sz="2400" b="1">
                <a:latin typeface="楷体_GB2312" pitchFamily="49" charset="-122"/>
                <a:ea typeface="仿宋" panose="02010609060101010101" charset="-122"/>
              </a:rPr>
              <a:t>E</a:t>
            </a:r>
            <a:r>
              <a:rPr lang="zh-CN" altLang="en-US" sz="2400" b="1">
                <a:latin typeface="楷体_GB2312" pitchFamily="49" charset="-122"/>
                <a:ea typeface="仿宋" panose="02010609060101010101" charset="-122"/>
              </a:rPr>
              <a:t>：</a:t>
            </a:r>
            <a:r>
              <a:rPr lang="zh-CN" altLang="en-US" sz="2400" b="1" u="sng">
                <a:solidFill>
                  <a:srgbClr val="0000FF"/>
                </a:solidFill>
                <a:latin typeface="楷体_GB2312" pitchFamily="49" charset="-122"/>
                <a:ea typeface="仿宋" panose="02010609060101010101" charset="-122"/>
              </a:rPr>
              <a:t>自我认知失调导致适应困难</a:t>
            </a:r>
            <a:endParaRPr lang="zh-CN" altLang="en-US" sz="2400" b="1" u="sng">
              <a:solidFill>
                <a:srgbClr val="0000FF"/>
              </a:solidFill>
              <a:latin typeface="楷体_GB2312" pitchFamily="49" charset="-122"/>
              <a:ea typeface="仿宋" panose="02010609060101010101" charset="-122"/>
            </a:endParaRPr>
          </a:p>
          <a:p>
            <a:pPr>
              <a:lnSpc>
                <a:spcPct val="80000"/>
              </a:lnSpc>
              <a:buNone/>
            </a:pPr>
            <a:r>
              <a:rPr lang="zh-CN" altLang="en-US" sz="2400" b="1">
                <a:latin typeface="楷体_GB2312" pitchFamily="49" charset="-122"/>
                <a:ea typeface="仿宋" panose="02010609060101010101" charset="-122"/>
              </a:rPr>
              <a:t>（自我评价过高，现实不理想）</a:t>
            </a:r>
            <a:endParaRPr lang="zh-CN" altLang="en-US" sz="2400" b="1">
              <a:latin typeface="楷体_GB2312" pitchFamily="49"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5" presetClass="entr" presetSubtype="0" dur="1000" fill="hold" grpId="0" nodeType="clickEffect">
                                  <p:stCondLst>
                                    <p:cond delay="0"/>
                                  </p:stCondLst>
                                  <p:childTnLst>
                                    <p:set>
                                      <p:cBhvr additive="base">
                                        <p:cTn id="6" dur="1" fill="hold">
                                          <p:stCondLst>
                                            <p:cond delay="0"/>
                                          </p:stCondLst>
                                        </p:cTn>
                                        <p:tgtEl>
                                          <p:spTgt spid="2099"/>
                                        </p:tgtEl>
                                        <p:attrNameLst>
                                          <p:attrName>style.visibility</p:attrName>
                                        </p:attrNameLst>
                                      </p:cBhvr>
                                      <p:to>
                                        <p:strVal val="visible"/>
                                      </p:to>
                                    </p:set>
                                    <p:anim calcmode="lin" valueType="num">
                                      <p:cBhvr additive="base">
                                        <p:cTn id="7" dur="1000" fill="hold"/>
                                        <p:tgtEl>
                                          <p:spTgt spid="2099"/>
                                        </p:tgtEl>
                                        <p:attrNameLst>
                                          <p:attrName>ppt_w</p:attrName>
                                        </p:attrNameLst>
                                      </p:cBhvr>
                                      <p:tavLst>
                                        <p:tav tm="0">
                                          <p:val>
                                            <p:fltVal val="0"/>
                                          </p:val>
                                        </p:tav>
                                        <p:tav tm="100000">
                                          <p:val>
                                            <p:strVal val="#ppt_w"/>
                                          </p:val>
                                        </p:tav>
                                      </p:tavLst>
                                    </p:anim>
                                    <p:anim calcmode="lin" valueType="num">
                                      <p:cBhvr additive="base">
                                        <p:cTn id="8" dur="1000" fill="hold"/>
                                        <p:tgtEl>
                                          <p:spTgt spid="2099"/>
                                        </p:tgtEl>
                                        <p:attrNameLst>
                                          <p:attrName>ppt_h</p:attrName>
                                        </p:attrNameLst>
                                      </p:cBhvr>
                                      <p:tavLst>
                                        <p:tav tm="0">
                                          <p:val>
                                            <p:fltVal val="0"/>
                                          </p:val>
                                        </p:tav>
                                        <p:tav tm="100000">
                                          <p:val>
                                            <p:strVal val="#ppt_h"/>
                                          </p:val>
                                        </p:tav>
                                      </p:tavLst>
                                    </p:anim>
                                    <p:anim calcmode="lin" valueType="num">
                                      <p:cBhvr additive="base">
                                        <p:cTn id="9" dur="1000" fill="hold"/>
                                        <p:tgtEl>
                                          <p:spTgt spid="2099"/>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09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p:stCondLst>
                              <p:cond delay="0"/>
                            </p:stCondLst>
                            <p:childTnLst>
                              <p:par>
                                <p:cTn id="13" presetID="10" presetClass="entr" presetSubtype="0" dur="2000" fill="hold" nodeType="clickEffect">
                                  <p:stCondLst>
                                    <p:cond delay="0"/>
                                  </p:stCondLst>
                                  <p:childTnLst>
                                    <p:set>
                                      <p:cBhvr additive="base">
                                        <p:cTn id="14" dur="1" fill="hold">
                                          <p:stCondLst>
                                            <p:cond delay="0"/>
                                          </p:stCondLst>
                                        </p:cTn>
                                        <p:tgtEl>
                                          <p:spTgt spid="2100">
                                            <p:txEl>
                                              <p:pRg st="0" end="0"/>
                                            </p:txEl>
                                          </p:spTgt>
                                        </p:tgtEl>
                                        <p:attrNameLst>
                                          <p:attrName>style.visibility</p:attrName>
                                        </p:attrNameLst>
                                      </p:cBhvr>
                                      <p:to>
                                        <p:strVal val="visible"/>
                                      </p:to>
                                    </p:set>
                                    <p:animEffect transition="in" filter="fade">
                                      <p:cBhvr additive="base">
                                        <p:cTn id="15" dur="2000"/>
                                        <p:tgtEl>
                                          <p:spTgt spid="2100">
                                            <p:txEl>
                                              <p:pRg st="0" end="0"/>
                                            </p:txEl>
                                          </p:spTgt>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41" presetClass="entr" presetSubtype="0" dur="500" fill="hold" nodeType="clickEffect">
                                  <p:stCondLst>
                                    <p:cond delay="0"/>
                                  </p:stCondLst>
                                  <p:childTnLst>
                                    <p:set>
                                      <p:cBhvr additive="base">
                                        <p:cTn id="19" dur="1" fill="hold">
                                          <p:stCondLst>
                                            <p:cond delay="0"/>
                                          </p:stCondLst>
                                        </p:cTn>
                                        <p:tgtEl>
                                          <p:spTgt spid="2100">
                                            <p:txEl>
                                              <p:pRg st="1" end="1"/>
                                            </p:txEl>
                                          </p:spTgt>
                                        </p:tgtEl>
                                        <p:attrNameLst>
                                          <p:attrName>style.visibility</p:attrName>
                                        </p:attrNameLst>
                                      </p:cBhvr>
                                      <p:to>
                                        <p:strVal val="visible"/>
                                      </p:to>
                                    </p:set>
                                    <p:anim calcmode="lin" valueType="num">
                                      <p:cBhvr additive="base">
                                        <p:cTn id="20" dur="500" fill="hold"/>
                                        <p:tgtEl>
                                          <p:spTgt spid="2100">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additive="base">
                                        <p:cTn id="21" dur="500" fill="hold"/>
                                        <p:tgtEl>
                                          <p:spTgt spid="2100">
                                            <p:txEl>
                                              <p:pRg st="1" end="1"/>
                                            </p:txEl>
                                          </p:spTgt>
                                        </p:tgtEl>
                                        <p:attrNameLst>
                                          <p:attrName>ppt_y</p:attrName>
                                        </p:attrNameLst>
                                      </p:cBhvr>
                                      <p:tavLst>
                                        <p:tav tm="0">
                                          <p:val>
                                            <p:strVal val="#ppt_y"/>
                                          </p:val>
                                        </p:tav>
                                        <p:tav tm="100000">
                                          <p:val>
                                            <p:strVal val="#ppt_y"/>
                                          </p:val>
                                        </p:tav>
                                      </p:tavLst>
                                    </p:anim>
                                    <p:anim calcmode="lin" valueType="num">
                                      <p:cBhvr additive="base">
                                        <p:cTn id="22" dur="500" fill="hold"/>
                                        <p:tgtEl>
                                          <p:spTgt spid="2100">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additive="base">
                                        <p:cTn id="23" dur="500" fill="hold"/>
                                        <p:tgtEl>
                                          <p:spTgt spid="2100">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additive="base">
                                        <p:cTn id="24" dur="500" tmFilter="0,0; .5, 1; 1, 1"/>
                                        <p:tgtEl>
                                          <p:spTgt spid="2100">
                                            <p:txEl>
                                              <p:pRg st="1" end="1"/>
                                            </p:txEl>
                                          </p:spTgt>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10" presetClass="entr" presetSubtype="0" dur="2000" fill="hold" nodeType="clickEffect">
                                  <p:stCondLst>
                                    <p:cond delay="0"/>
                                  </p:stCondLst>
                                  <p:childTnLst>
                                    <p:set>
                                      <p:cBhvr additive="base">
                                        <p:cTn id="28" dur="1" fill="hold">
                                          <p:stCondLst>
                                            <p:cond delay="0"/>
                                          </p:stCondLst>
                                        </p:cTn>
                                        <p:tgtEl>
                                          <p:spTgt spid="2100">
                                            <p:txEl>
                                              <p:pRg st="2" end="2"/>
                                            </p:txEl>
                                          </p:spTgt>
                                        </p:tgtEl>
                                        <p:attrNameLst>
                                          <p:attrName>style.visibility</p:attrName>
                                        </p:attrNameLst>
                                      </p:cBhvr>
                                      <p:to>
                                        <p:strVal val="visible"/>
                                      </p:to>
                                    </p:set>
                                    <p:animEffect transition="in" filter="fade">
                                      <p:cBhvr additive="base">
                                        <p:cTn id="29" dur="2000"/>
                                        <p:tgtEl>
                                          <p:spTgt spid="2100">
                                            <p:txEl>
                                              <p:pRg st="2" end="2"/>
                                            </p:txEl>
                                          </p:spTgt>
                                        </p:tgtEl>
                                      </p:cBhvr>
                                    </p:animEffect>
                                  </p:childTnLst>
                                </p:cTn>
                              </p:par>
                            </p:childTnLst>
                          </p:cTn>
                        </p:par>
                      </p:childTnLst>
                    </p:cTn>
                  </p:par>
                  <p:par>
                    <p:cTn id="30" fill="hold" nodeType="clickPar">
                      <p:stCondLst>
                        <p:cond delay="indefinite"/>
                      </p:stCondLst>
                      <p:childTnLst>
                        <p:par>
                          <p:cTn id="31" fill="hold">
                            <p:stCondLst>
                              <p:cond delay="0"/>
                            </p:stCondLst>
                            <p:childTnLst>
                              <p:par>
                                <p:cTn id="32" presetID="41" presetClass="entr" presetSubtype="0" dur="500" fill="hold" nodeType="clickEffect">
                                  <p:stCondLst>
                                    <p:cond delay="0"/>
                                  </p:stCondLst>
                                  <p:childTnLst>
                                    <p:set>
                                      <p:cBhvr additive="base">
                                        <p:cTn id="33" dur="1" fill="hold">
                                          <p:stCondLst>
                                            <p:cond delay="0"/>
                                          </p:stCondLst>
                                        </p:cTn>
                                        <p:tgtEl>
                                          <p:spTgt spid="2100">
                                            <p:txEl>
                                              <p:pRg st="3" end="3"/>
                                            </p:txEl>
                                          </p:spTgt>
                                        </p:tgtEl>
                                        <p:attrNameLst>
                                          <p:attrName>style.visibility</p:attrName>
                                        </p:attrNameLst>
                                      </p:cBhvr>
                                      <p:to>
                                        <p:strVal val="visible"/>
                                      </p:to>
                                    </p:set>
                                    <p:anim calcmode="lin" valueType="num">
                                      <p:cBhvr additive="base">
                                        <p:cTn id="34" dur="500" fill="hold"/>
                                        <p:tgtEl>
                                          <p:spTgt spid="2100">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additive="base">
                                        <p:cTn id="35" dur="500" fill="hold"/>
                                        <p:tgtEl>
                                          <p:spTgt spid="2100">
                                            <p:txEl>
                                              <p:pRg st="3" end="3"/>
                                            </p:txEl>
                                          </p:spTgt>
                                        </p:tgtEl>
                                        <p:attrNameLst>
                                          <p:attrName>ppt_y</p:attrName>
                                        </p:attrNameLst>
                                      </p:cBhvr>
                                      <p:tavLst>
                                        <p:tav tm="0">
                                          <p:val>
                                            <p:strVal val="#ppt_y"/>
                                          </p:val>
                                        </p:tav>
                                        <p:tav tm="100000">
                                          <p:val>
                                            <p:strVal val="#ppt_y"/>
                                          </p:val>
                                        </p:tav>
                                      </p:tavLst>
                                    </p:anim>
                                    <p:anim calcmode="lin" valueType="num">
                                      <p:cBhvr additive="base">
                                        <p:cTn id="36" dur="500" fill="hold"/>
                                        <p:tgtEl>
                                          <p:spTgt spid="2100">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additive="base">
                                        <p:cTn id="37" dur="500" fill="hold"/>
                                        <p:tgtEl>
                                          <p:spTgt spid="2100">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additive="base">
                                        <p:cTn id="38" dur="500" tmFilter="0,0; .5, 1; 1, 1"/>
                                        <p:tgtEl>
                                          <p:spTgt spid="2100">
                                            <p:txEl>
                                              <p:pRg st="3" end="3"/>
                                            </p:txEl>
                                          </p:spTgt>
                                        </p:tgtEl>
                                      </p:cBhvr>
                                    </p:animEffect>
                                  </p:childTnLst>
                                </p:cTn>
                              </p:par>
                            </p:childTnLst>
                          </p:cTn>
                        </p:par>
                      </p:childTnLst>
                    </p:cTn>
                  </p:par>
                  <p:par>
                    <p:cTn id="39" fill="hold" nodeType="clickPar">
                      <p:stCondLst>
                        <p:cond delay="indefinite"/>
                      </p:stCondLst>
                      <p:childTnLst>
                        <p:par>
                          <p:cTn id="40" fill="hold">
                            <p:stCondLst>
                              <p:cond delay="0"/>
                            </p:stCondLst>
                            <p:childTnLst>
                              <p:par>
                                <p:cTn id="41" presetID="10" presetClass="entr" presetSubtype="0" dur="2000" fill="hold" nodeType="clickEffect">
                                  <p:stCondLst>
                                    <p:cond delay="0"/>
                                  </p:stCondLst>
                                  <p:childTnLst>
                                    <p:set>
                                      <p:cBhvr additive="base">
                                        <p:cTn id="42" dur="1" fill="hold">
                                          <p:stCondLst>
                                            <p:cond delay="0"/>
                                          </p:stCondLst>
                                        </p:cTn>
                                        <p:tgtEl>
                                          <p:spTgt spid="2100">
                                            <p:txEl>
                                              <p:pRg st="4" end="4"/>
                                            </p:txEl>
                                          </p:spTgt>
                                        </p:tgtEl>
                                        <p:attrNameLst>
                                          <p:attrName>style.visibility</p:attrName>
                                        </p:attrNameLst>
                                      </p:cBhvr>
                                      <p:to>
                                        <p:strVal val="visible"/>
                                      </p:to>
                                    </p:set>
                                    <p:animEffect transition="in" filter="fade">
                                      <p:cBhvr additive="base">
                                        <p:cTn id="43" dur="2000"/>
                                        <p:tgtEl>
                                          <p:spTgt spid="2100">
                                            <p:txEl>
                                              <p:pRg st="4" end="4"/>
                                            </p:txEl>
                                          </p:spTgt>
                                        </p:tgtEl>
                                      </p:cBhvr>
                                    </p:animEffect>
                                  </p:childTnLst>
                                </p:cTn>
                              </p:par>
                            </p:childTnLst>
                          </p:cTn>
                        </p:par>
                      </p:childTnLst>
                    </p:cTn>
                  </p:par>
                  <p:par>
                    <p:cTn id="44" fill="hold" nodeType="clickPar">
                      <p:stCondLst>
                        <p:cond delay="indefinite"/>
                      </p:stCondLst>
                      <p:childTnLst>
                        <p:par>
                          <p:cTn id="45" fill="hold">
                            <p:stCondLst>
                              <p:cond delay="0"/>
                            </p:stCondLst>
                            <p:childTnLst>
                              <p:par>
                                <p:cTn id="46" presetID="41" presetClass="entr" presetSubtype="0" dur="500" fill="hold" nodeType="clickEffect">
                                  <p:stCondLst>
                                    <p:cond delay="0"/>
                                  </p:stCondLst>
                                  <p:childTnLst>
                                    <p:set>
                                      <p:cBhvr additive="base">
                                        <p:cTn id="47" dur="1" fill="hold">
                                          <p:stCondLst>
                                            <p:cond delay="0"/>
                                          </p:stCondLst>
                                        </p:cTn>
                                        <p:tgtEl>
                                          <p:spTgt spid="2100">
                                            <p:txEl>
                                              <p:pRg st="5" end="5"/>
                                            </p:txEl>
                                          </p:spTgt>
                                        </p:tgtEl>
                                        <p:attrNameLst>
                                          <p:attrName>style.visibility</p:attrName>
                                        </p:attrNameLst>
                                      </p:cBhvr>
                                      <p:to>
                                        <p:strVal val="visible"/>
                                      </p:to>
                                    </p:set>
                                    <p:anim calcmode="lin" valueType="num">
                                      <p:cBhvr additive="base">
                                        <p:cTn id="48" dur="500" fill="hold"/>
                                        <p:tgtEl>
                                          <p:spTgt spid="2100">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additive="base">
                                        <p:cTn id="49" dur="500" fill="hold"/>
                                        <p:tgtEl>
                                          <p:spTgt spid="2100">
                                            <p:txEl>
                                              <p:pRg st="5" end="5"/>
                                            </p:txEl>
                                          </p:spTgt>
                                        </p:tgtEl>
                                        <p:attrNameLst>
                                          <p:attrName>ppt_y</p:attrName>
                                        </p:attrNameLst>
                                      </p:cBhvr>
                                      <p:tavLst>
                                        <p:tav tm="0">
                                          <p:val>
                                            <p:strVal val="#ppt_y"/>
                                          </p:val>
                                        </p:tav>
                                        <p:tav tm="100000">
                                          <p:val>
                                            <p:strVal val="#ppt_y"/>
                                          </p:val>
                                        </p:tav>
                                      </p:tavLst>
                                    </p:anim>
                                    <p:anim calcmode="lin" valueType="num">
                                      <p:cBhvr additive="base">
                                        <p:cTn id="50" dur="500" fill="hold"/>
                                        <p:tgtEl>
                                          <p:spTgt spid="2100">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additive="base">
                                        <p:cTn id="51" dur="500" fill="hold"/>
                                        <p:tgtEl>
                                          <p:spTgt spid="2100">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additive="base">
                                        <p:cTn id="52" dur="500" tmFilter="0,0; .5, 1; 1, 1"/>
                                        <p:tgtEl>
                                          <p:spTgt spid="2100">
                                            <p:txEl>
                                              <p:pRg st="5" end="5"/>
                                            </p:txEl>
                                          </p:spTgt>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10" presetClass="entr" presetSubtype="0" dur="2000" fill="hold" nodeType="clickEffect">
                                  <p:stCondLst>
                                    <p:cond delay="0"/>
                                  </p:stCondLst>
                                  <p:childTnLst>
                                    <p:set>
                                      <p:cBhvr additive="base">
                                        <p:cTn id="56" dur="1" fill="hold">
                                          <p:stCondLst>
                                            <p:cond delay="0"/>
                                          </p:stCondLst>
                                        </p:cTn>
                                        <p:tgtEl>
                                          <p:spTgt spid="2100">
                                            <p:txEl>
                                              <p:pRg st="6" end="6"/>
                                            </p:txEl>
                                          </p:spTgt>
                                        </p:tgtEl>
                                        <p:attrNameLst>
                                          <p:attrName>style.visibility</p:attrName>
                                        </p:attrNameLst>
                                      </p:cBhvr>
                                      <p:to>
                                        <p:strVal val="visible"/>
                                      </p:to>
                                    </p:set>
                                    <p:animEffect transition="in" filter="fade">
                                      <p:cBhvr additive="base">
                                        <p:cTn id="57" dur="2000"/>
                                        <p:tgtEl>
                                          <p:spTgt spid="2100">
                                            <p:txEl>
                                              <p:pRg st="6" end="6"/>
                                            </p:txEl>
                                          </p:spTgt>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41" presetClass="entr" presetSubtype="0" dur="500" fill="hold" nodeType="clickEffect">
                                  <p:stCondLst>
                                    <p:cond delay="0"/>
                                  </p:stCondLst>
                                  <p:childTnLst>
                                    <p:set>
                                      <p:cBhvr additive="base">
                                        <p:cTn id="61" dur="1" fill="hold">
                                          <p:stCondLst>
                                            <p:cond delay="0"/>
                                          </p:stCondLst>
                                        </p:cTn>
                                        <p:tgtEl>
                                          <p:spTgt spid="2100">
                                            <p:txEl>
                                              <p:pRg st="7" end="7"/>
                                            </p:txEl>
                                          </p:spTgt>
                                        </p:tgtEl>
                                        <p:attrNameLst>
                                          <p:attrName>style.visibility</p:attrName>
                                        </p:attrNameLst>
                                      </p:cBhvr>
                                      <p:to>
                                        <p:strVal val="visible"/>
                                      </p:to>
                                    </p:set>
                                    <p:anim calcmode="lin" valueType="num">
                                      <p:cBhvr additive="base">
                                        <p:cTn id="62" dur="500" fill="hold"/>
                                        <p:tgtEl>
                                          <p:spTgt spid="2100">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additive="base">
                                        <p:cTn id="63" dur="500" fill="hold"/>
                                        <p:tgtEl>
                                          <p:spTgt spid="2100">
                                            <p:txEl>
                                              <p:pRg st="7" end="7"/>
                                            </p:txEl>
                                          </p:spTgt>
                                        </p:tgtEl>
                                        <p:attrNameLst>
                                          <p:attrName>ppt_y</p:attrName>
                                        </p:attrNameLst>
                                      </p:cBhvr>
                                      <p:tavLst>
                                        <p:tav tm="0">
                                          <p:val>
                                            <p:strVal val="#ppt_y"/>
                                          </p:val>
                                        </p:tav>
                                        <p:tav tm="100000">
                                          <p:val>
                                            <p:strVal val="#ppt_y"/>
                                          </p:val>
                                        </p:tav>
                                      </p:tavLst>
                                    </p:anim>
                                    <p:anim calcmode="lin" valueType="num">
                                      <p:cBhvr additive="base">
                                        <p:cTn id="64" dur="500" fill="hold"/>
                                        <p:tgtEl>
                                          <p:spTgt spid="2100">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additive="base">
                                        <p:cTn id="65" dur="500" fill="hold"/>
                                        <p:tgtEl>
                                          <p:spTgt spid="2100">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additive="base">
                                        <p:cTn id="66" dur="500" tmFilter="0,0; .5, 1; 1, 1"/>
                                        <p:tgtEl>
                                          <p:spTgt spid="2100">
                                            <p:txEl>
                                              <p:pRg st="7" end="7"/>
                                            </p:txEl>
                                          </p:spTgt>
                                        </p:tgtEl>
                                      </p:cBhvr>
                                    </p:animEffect>
                                  </p:childTnLst>
                                </p:cTn>
                              </p:par>
                            </p:childTnLst>
                          </p:cTn>
                        </p:par>
                      </p:childTnLst>
                    </p:cTn>
                  </p:par>
                  <p:par>
                    <p:cTn id="67" fill="hold" nodeType="clickPar">
                      <p:stCondLst>
                        <p:cond delay="indefinite"/>
                      </p:stCondLst>
                      <p:childTnLst>
                        <p:par>
                          <p:cTn id="68" fill="hold">
                            <p:stCondLst>
                              <p:cond delay="0"/>
                            </p:stCondLst>
                            <p:childTnLst>
                              <p:par>
                                <p:cTn id="69" presetID="10" presetClass="entr" presetSubtype="0" dur="2000" fill="hold" nodeType="clickEffect">
                                  <p:stCondLst>
                                    <p:cond delay="0"/>
                                  </p:stCondLst>
                                  <p:childTnLst>
                                    <p:set>
                                      <p:cBhvr additive="base">
                                        <p:cTn id="70" dur="1" fill="hold">
                                          <p:stCondLst>
                                            <p:cond delay="0"/>
                                          </p:stCondLst>
                                        </p:cTn>
                                        <p:tgtEl>
                                          <p:spTgt spid="2100">
                                            <p:txEl>
                                              <p:pRg st="8" end="8"/>
                                            </p:txEl>
                                          </p:spTgt>
                                        </p:tgtEl>
                                        <p:attrNameLst>
                                          <p:attrName>style.visibility</p:attrName>
                                        </p:attrNameLst>
                                      </p:cBhvr>
                                      <p:to>
                                        <p:strVal val="visible"/>
                                      </p:to>
                                    </p:set>
                                    <p:animEffect transition="in" filter="fade">
                                      <p:cBhvr additive="base">
                                        <p:cTn id="71" dur="2000"/>
                                        <p:tgtEl>
                                          <p:spTgt spid="2100">
                                            <p:txEl>
                                              <p:pRg st="8" end="8"/>
                                            </p:txEl>
                                          </p:spTgt>
                                        </p:tgtEl>
                                      </p:cBhvr>
                                    </p:animEffect>
                                  </p:childTnLst>
                                </p:cTn>
                              </p:par>
                            </p:childTnLst>
                          </p:cTn>
                        </p:par>
                      </p:childTnLst>
                    </p:cTn>
                  </p:par>
                  <p:par>
                    <p:cTn id="72" fill="hold" nodeType="clickPar">
                      <p:stCondLst>
                        <p:cond delay="indefinite"/>
                      </p:stCondLst>
                      <p:childTnLst>
                        <p:par>
                          <p:cTn id="73" fill="hold">
                            <p:stCondLst>
                              <p:cond delay="0"/>
                            </p:stCondLst>
                            <p:childTnLst>
                              <p:par>
                                <p:cTn id="74" presetID="41" presetClass="entr" presetSubtype="0" dur="500" fill="hold" nodeType="clickEffect">
                                  <p:stCondLst>
                                    <p:cond delay="0"/>
                                  </p:stCondLst>
                                  <p:childTnLst>
                                    <p:set>
                                      <p:cBhvr additive="base">
                                        <p:cTn id="75" dur="1" fill="hold">
                                          <p:stCondLst>
                                            <p:cond delay="0"/>
                                          </p:stCondLst>
                                        </p:cTn>
                                        <p:tgtEl>
                                          <p:spTgt spid="2100">
                                            <p:txEl>
                                              <p:pRg st="9" end="9"/>
                                            </p:txEl>
                                          </p:spTgt>
                                        </p:tgtEl>
                                        <p:attrNameLst>
                                          <p:attrName>style.visibility</p:attrName>
                                        </p:attrNameLst>
                                      </p:cBhvr>
                                      <p:to>
                                        <p:strVal val="visible"/>
                                      </p:to>
                                    </p:set>
                                    <p:anim calcmode="lin" valueType="num">
                                      <p:cBhvr additive="base">
                                        <p:cTn id="76" dur="500" fill="hold"/>
                                        <p:tgtEl>
                                          <p:spTgt spid="2100">
                                            <p:txEl>
                                              <p:pRg st="9" end="9"/>
                                            </p:txEl>
                                          </p:spTgt>
                                        </p:tgtEl>
                                        <p:attrNameLst>
                                          <p:attrName>ppt_x</p:attrName>
                                        </p:attrNameLst>
                                      </p:cBhvr>
                                      <p:tavLst>
                                        <p:tav tm="0">
                                          <p:val>
                                            <p:strVal val="#ppt_x"/>
                                          </p:val>
                                        </p:tav>
                                        <p:tav tm="50000">
                                          <p:val>
                                            <p:strVal val="#ppt_x+.1"/>
                                          </p:val>
                                        </p:tav>
                                        <p:tav tm="100000">
                                          <p:val>
                                            <p:strVal val="#ppt_x"/>
                                          </p:val>
                                        </p:tav>
                                      </p:tavLst>
                                    </p:anim>
                                    <p:anim calcmode="lin" valueType="num">
                                      <p:cBhvr additive="base">
                                        <p:cTn id="77" dur="500" fill="hold"/>
                                        <p:tgtEl>
                                          <p:spTgt spid="2100">
                                            <p:txEl>
                                              <p:pRg st="9" end="9"/>
                                            </p:txEl>
                                          </p:spTgt>
                                        </p:tgtEl>
                                        <p:attrNameLst>
                                          <p:attrName>ppt_y</p:attrName>
                                        </p:attrNameLst>
                                      </p:cBhvr>
                                      <p:tavLst>
                                        <p:tav tm="0">
                                          <p:val>
                                            <p:strVal val="#ppt_y"/>
                                          </p:val>
                                        </p:tav>
                                        <p:tav tm="100000">
                                          <p:val>
                                            <p:strVal val="#ppt_y"/>
                                          </p:val>
                                        </p:tav>
                                      </p:tavLst>
                                    </p:anim>
                                    <p:anim calcmode="lin" valueType="num">
                                      <p:cBhvr additive="base">
                                        <p:cTn id="78" dur="500" fill="hold"/>
                                        <p:tgtEl>
                                          <p:spTgt spid="2100">
                                            <p:txEl>
                                              <p:pRg st="9" end="9"/>
                                            </p:txEl>
                                          </p:spTgt>
                                        </p:tgtEl>
                                        <p:attrNameLst>
                                          <p:attrName>ppt_h</p:attrName>
                                        </p:attrNameLst>
                                      </p:cBhvr>
                                      <p:tavLst>
                                        <p:tav tm="0">
                                          <p:val>
                                            <p:strVal val="#ppt_h/10"/>
                                          </p:val>
                                        </p:tav>
                                        <p:tav tm="50000">
                                          <p:val>
                                            <p:strVal val="#ppt_h+.01"/>
                                          </p:val>
                                        </p:tav>
                                        <p:tav tm="100000">
                                          <p:val>
                                            <p:strVal val="#ppt_h"/>
                                          </p:val>
                                        </p:tav>
                                      </p:tavLst>
                                    </p:anim>
                                    <p:anim calcmode="lin" valueType="num">
                                      <p:cBhvr additive="base">
                                        <p:cTn id="79" dur="500" fill="hold"/>
                                        <p:tgtEl>
                                          <p:spTgt spid="2100">
                                            <p:txEl>
                                              <p:pRg st="9" end="9"/>
                                            </p:txEl>
                                          </p:spTgt>
                                        </p:tgtEl>
                                        <p:attrNameLst>
                                          <p:attrName>ppt_w</p:attrName>
                                        </p:attrNameLst>
                                      </p:cBhvr>
                                      <p:tavLst>
                                        <p:tav tm="0">
                                          <p:val>
                                            <p:strVal val="#ppt_w/10"/>
                                          </p:val>
                                        </p:tav>
                                        <p:tav tm="50000">
                                          <p:val>
                                            <p:strVal val="#ppt_w+.01"/>
                                          </p:val>
                                        </p:tav>
                                        <p:tav tm="100000">
                                          <p:val>
                                            <p:strVal val="#ppt_w"/>
                                          </p:val>
                                        </p:tav>
                                      </p:tavLst>
                                    </p:anim>
                                    <p:animEffect transition="in" filter="fade">
                                      <p:cBhvr additive="base">
                                        <p:cTn id="80" dur="500" tmFilter="0,0; .5, 1; 1, 1"/>
                                        <p:tgtEl>
                                          <p:spTgt spid="210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页脚占位符 1"/>
          <p:cNvSpPr/>
          <p:nvPr>
            <p:ph type="ftr" sz="quarter" idx="11"/>
          </p:nvPr>
        </p:nvSpPr>
        <p:spPr/>
        <p:txBody>
          <a:bodyPr/>
          <a:lstStyle/>
          <a:p>
            <a:pPr lvl="0" defTabSz="914400" rtl="0" eaLnBrk="1" latinLnBrk="0" hangingPunct="1">
              <a:lnSpc>
                <a:spcPct val="100000"/>
              </a:lnSpc>
              <a:spcBef>
                <a:spcPct val="0"/>
              </a:spcBef>
              <a:spcAft>
                <a:spcPct val="0"/>
              </a:spcAft>
              <a:buClrTx/>
              <a:buSzTx/>
            </a:pPr>
            <a:r>
              <a:rPr lang="zh-CN" altLang="en-US"/>
              <a:t>精品课件</a:t>
            </a:r>
            <a:endParaRPr lang="zh-CN" altLang="en-US" sz="1400" u="none">
              <a:solidFill>
                <a:schemeClr val="tx1"/>
              </a:solidFill>
            </a:endParaRPr>
          </a:p>
        </p:txBody>
      </p:sp>
      <p:sp>
        <p:nvSpPr>
          <p:cNvPr id="3" name="灯片编号占位符 2"/>
          <p:cNvSpPr/>
          <p:nvPr>
            <p:ph type="sldNum" sz="quarter" idx="12"/>
          </p:nvPr>
        </p:nvSpPr>
        <p:spPr/>
        <p:txBody>
          <a:bodyPr/>
          <a:lstStyle/>
          <a:p>
            <a:pPr lvl="0" defTabSz="914400" rtl="0" eaLnBrk="1" latinLnBrk="0" hangingPunct="1">
              <a:lnSpc>
                <a:spcPct val="100000"/>
              </a:lnSpc>
              <a:spcBef>
                <a:spcPct val="0"/>
              </a:spcBef>
              <a:spcAft>
                <a:spcPct val="0"/>
              </a:spcAft>
              <a:buClrTx/>
              <a:buSzTx/>
            </a:pPr>
            <a:fld id="{9A0DB2DC-4C9A-4742-B13C-FB6460FD3503}" type="slidenum">
              <a:rPr lang="ru-RU"/>
              <a:t>10</a:t>
            </a:fld>
            <a:endParaRPr lang="ru-RU" sz="1400" u="none">
              <a:solidFill>
                <a:schemeClr val="tx1"/>
              </a:solidFill>
            </a:endParaRPr>
          </a:p>
        </p:txBody>
      </p:sp>
      <p:pic>
        <p:nvPicPr>
          <p:cNvPr id="2103" name="图片 2102"/>
          <p:cNvPicPr>
            <a:picLocks noChangeAspect="1"/>
          </p:cNvPicPr>
          <p:nvPr/>
        </p:nvPicPr>
        <p:blipFill>
          <a:blip r:embed="rId2"/>
          <a:stretch>
            <a:fillRect/>
          </a:stretch>
        </p:blipFill>
        <p:spPr>
          <a:xfrm>
            <a:off x="0" y="0"/>
            <a:ext cx="8610600" cy="6807200"/>
          </a:xfrm>
          <a:prstGeom prst="rect">
            <a:avLst/>
          </a:prstGeom>
          <a:noFill/>
          <a:ln w="9525">
            <a:noFill/>
          </a:ln>
        </p:spPr>
      </p:pic>
      <p:sp>
        <p:nvSpPr>
          <p:cNvPr id="2104" name="标题 2103"/>
          <p:cNvSpPr/>
          <p:nvPr>
            <p:ph type="title" idx="4294967295"/>
          </p:nvPr>
        </p:nvSpPr>
        <p:spPr>
          <a:xfrm>
            <a:off x="228600" y="381000"/>
            <a:ext cx="8229600" cy="1143000"/>
          </a:xfrm>
        </p:spPr>
        <p:txBody>
          <a:bodyPr anchor="ctr" anchorCtr="0"/>
          <a:lstStyle/>
          <a:p>
            <a:r>
              <a:rPr lang="en-US" altLang="zh-CN" b="1">
                <a:ea typeface="仿宋" panose="02010609060101010101" charset="-122"/>
              </a:rPr>
              <a:t>◆</a:t>
            </a:r>
            <a:r>
              <a:rPr lang="zh-CN" altLang="en-US" b="1">
                <a:ea typeface="仿宋" panose="02010609060101010101" charset="-122"/>
              </a:rPr>
              <a:t>主动适应新生活的策略</a:t>
            </a:r>
            <a:r>
              <a:rPr lang="zh-CN" altLang="en-US">
                <a:ea typeface="仿宋" panose="02010609060101010101" charset="-122"/>
              </a:rPr>
              <a:t> </a:t>
            </a:r>
            <a:endParaRPr lang="zh-CN" altLang="en-US">
              <a:ea typeface="仿宋" panose="02010609060101010101" charset="-122"/>
            </a:endParaRPr>
          </a:p>
        </p:txBody>
      </p:sp>
      <p:sp>
        <p:nvSpPr>
          <p:cNvPr id="2105" name="文本占位符 2104"/>
          <p:cNvSpPr/>
          <p:nvPr>
            <p:ph type="body" idx="4294967295"/>
          </p:nvPr>
        </p:nvSpPr>
        <p:spPr>
          <a:xfrm>
            <a:off x="457200" y="1600200"/>
            <a:ext cx="8229600" cy="4525963"/>
          </a:xfrm>
        </p:spPr>
        <p:txBody>
          <a:bodyPr/>
          <a:lstStyle/>
          <a:p>
            <a:pPr>
              <a:buNone/>
            </a:pPr>
            <a:r>
              <a:rPr lang="en-US" altLang="zh-CN" b="1">
                <a:latin typeface="黑体" panose="02010609060101010101" pitchFamily="49" charset="-122"/>
                <a:ea typeface="仿宋" panose="02010609060101010101" charset="-122"/>
              </a:rPr>
              <a:t>A</a:t>
            </a:r>
            <a:r>
              <a:rPr lang="zh-CN" altLang="en-US" b="1">
                <a:latin typeface="黑体" panose="02010609060101010101" pitchFamily="49" charset="-122"/>
                <a:ea typeface="仿宋" panose="02010609060101010101" charset="-122"/>
              </a:rPr>
              <a:t>：主动进行心理调整，积极适应新生活</a:t>
            </a:r>
            <a:endParaRPr lang="zh-CN" altLang="en-US" b="1">
              <a:latin typeface="黑体" panose="02010609060101010101" pitchFamily="49" charset="-122"/>
              <a:ea typeface="仿宋" panose="02010609060101010101" charset="-122"/>
            </a:endParaRPr>
          </a:p>
          <a:p>
            <a:pPr>
              <a:buNone/>
            </a:pPr>
            <a:r>
              <a:rPr lang="zh-CN" altLang="en-US" b="1">
                <a:latin typeface="黑体" panose="02010609060101010101" pitchFamily="49" charset="-122"/>
                <a:ea typeface="仿宋" panose="02010609060101010101" charset="-122"/>
              </a:rPr>
              <a:t>（</a:t>
            </a:r>
            <a:r>
              <a:rPr lang="zh-CN" altLang="en-US" b="1" u="sng">
                <a:latin typeface="黑体" panose="02010609060101010101" pitchFamily="49" charset="-122"/>
                <a:ea typeface="仿宋" panose="02010609060101010101" charset="-122"/>
              </a:rPr>
              <a:t>做好心理准备；调整角色心理；优化学习动机；调节失落心理</a:t>
            </a:r>
            <a:r>
              <a:rPr lang="zh-CN" altLang="en-US" b="1">
                <a:latin typeface="黑体" panose="02010609060101010101" pitchFamily="49" charset="-122"/>
                <a:ea typeface="仿宋" panose="02010609060101010101" charset="-122"/>
              </a:rPr>
              <a:t>）</a:t>
            </a:r>
            <a:endParaRPr lang="zh-CN" altLang="en-US" b="1">
              <a:latin typeface="黑体" panose="02010609060101010101" pitchFamily="49" charset="-122"/>
              <a:ea typeface="仿宋" panose="02010609060101010101" charset="-122"/>
            </a:endParaRPr>
          </a:p>
          <a:p>
            <a:pPr>
              <a:buNone/>
            </a:pPr>
            <a:endParaRPr lang="zh-CN" altLang="en-US" b="1">
              <a:latin typeface="黑体" panose="02010609060101010101" pitchFamily="49" charset="-122"/>
              <a:ea typeface="仿宋" panose="02010609060101010101" charset="-122"/>
            </a:endParaRPr>
          </a:p>
          <a:p>
            <a:pPr>
              <a:buNone/>
            </a:pPr>
            <a:r>
              <a:rPr lang="en-US" altLang="zh-CN" b="1">
                <a:latin typeface="黑体" panose="02010609060101010101" pitchFamily="49" charset="-122"/>
                <a:ea typeface="仿宋" panose="02010609060101010101" charset="-122"/>
              </a:rPr>
              <a:t>B</a:t>
            </a:r>
            <a:r>
              <a:rPr lang="zh-CN" altLang="en-US" b="1">
                <a:latin typeface="黑体" panose="02010609060101010101" pitchFamily="49" charset="-122"/>
                <a:ea typeface="仿宋" panose="02010609060101010101" charset="-122"/>
              </a:rPr>
              <a:t>：主动进行行为调整，积极适应新生活</a:t>
            </a:r>
            <a:endParaRPr lang="zh-CN" altLang="en-US" b="1">
              <a:latin typeface="黑体" panose="02010609060101010101" pitchFamily="49" charset="-122"/>
              <a:ea typeface="仿宋" panose="02010609060101010101" charset="-122"/>
            </a:endParaRPr>
          </a:p>
          <a:p>
            <a:pPr>
              <a:buNone/>
            </a:pPr>
            <a:r>
              <a:rPr lang="zh-CN" altLang="en-US" b="1">
                <a:latin typeface="黑体" panose="02010609060101010101" pitchFamily="49" charset="-122"/>
                <a:ea typeface="仿宋" panose="02010609060101010101" charset="-122"/>
              </a:rPr>
              <a:t>（</a:t>
            </a:r>
            <a:r>
              <a:rPr lang="zh-CN" altLang="en-US" b="1" u="sng">
                <a:latin typeface="黑体" panose="02010609060101010101" pitchFamily="49" charset="-122"/>
                <a:ea typeface="仿宋" panose="02010609060101010101" charset="-122"/>
              </a:rPr>
              <a:t>调整生活方式；学习方式；调整人际交往</a:t>
            </a:r>
            <a:r>
              <a:rPr lang="zh-CN" altLang="en-US">
                <a:ea typeface="仿宋" panose="02010609060101010101" charset="-122"/>
              </a:rPr>
              <a:t>）</a:t>
            </a:r>
            <a:endParaRPr lang="zh-CN" altLang="en-US">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4" presetClass="entr" presetSubtype="0" dur="200" fill="hold" grpId="0" nodeType="clickEffect">
                                  <p:stCondLst>
                                    <p:cond delay="0"/>
                                  </p:stCondLst>
                                  <p:childTnLst>
                                    <p:set>
                                      <p:cBhvr additive="base">
                                        <p:cTn id="6" dur="1" fill="hold">
                                          <p:stCondLst>
                                            <p:cond delay="0"/>
                                          </p:stCondLst>
                                        </p:cTn>
                                        <p:tgtEl>
                                          <p:spTgt spid="2104"/>
                                        </p:tgtEl>
                                        <p:attrNameLst>
                                          <p:attrName>style.visibility</p:attrName>
                                        </p:attrNameLst>
                                      </p:cBhvr>
                                      <p:to>
                                        <p:strVal val="visible"/>
                                      </p:to>
                                    </p:set>
                                    <p:anim from="(-#ppt_w/2)" to="(#ppt_x)" calcmode="lin" valueType="num">
                                      <p:cBhvr additive="base">
                                        <p:cTn id="7" dur="600" fill="hold">
                                          <p:stCondLst>
                                            <p:cond delay="0"/>
                                          </p:stCondLst>
                                        </p:cTn>
                                        <p:tgtEl>
                                          <p:spTgt spid="2104"/>
                                        </p:tgtEl>
                                        <p:attrNameLst>
                                          <p:attrName>ppt_x</p:attrName>
                                        </p:attrNameLst>
                                      </p:cBhvr>
                                    </p:anim>
                                    <p:anim from="0" to="-1.0" calcmode="lin" valueType="num">
                                      <p:cBhvr additive="base">
                                        <p:cTn id="8" dur="200" decel="50000" fill="hold">
                                          <p:stCondLst>
                                            <p:cond delay="600"/>
                                          </p:stCondLst>
                                        </p:cTn>
                                        <p:tgtEl>
                                          <p:spTgt spid="2104"/>
                                        </p:tgtEl>
                                        <p:attrNameLst>
                                          <p:attrName>xshear</p:attrName>
                                        </p:attrNameLst>
                                      </p:cBhvr>
                                    </p:anim>
                                    <p:animScale>
                                      <p:cBhvr additive="base">
                                        <p:cTn id="9" dur="200" decel="100000" fill="hold">
                                          <p:stCondLst>
                                            <p:cond delay="600"/>
                                          </p:stCondLst>
                                        </p:cTn>
                                        <p:tgtEl>
                                          <p:spTgt spid="2104"/>
                                        </p:tgtEl>
                                      </p:cBhvr>
                                      <p:from x="100000" y="100000"/>
                                      <p:to x="80000" y="100000"/>
                                    </p:animScale>
                                    <p:anim by="(#ppt_h/3+#ppt_w*0.1)" calcmode="lin" valueType="num">
                                      <p:cBhvr additive="sum">
                                        <p:cTn id="10" dur="200" decel="100000" fill="hold">
                                          <p:stCondLst>
                                            <p:cond delay="600"/>
                                          </p:stCondLst>
                                        </p:cTn>
                                        <p:tgtEl>
                                          <p:spTgt spid="2104"/>
                                        </p:tgtEl>
                                        <p:attrNameLst>
                                          <p:attrName>ppt_x</p:attrName>
                                        </p:attrNameLst>
                                      </p:cBhvr>
                                    </p:anim>
                                  </p:childTnLst>
                                </p:cTn>
                              </p:par>
                            </p:childTnLst>
                          </p:cTn>
                        </p:par>
                      </p:childTnLst>
                    </p:cTn>
                  </p:par>
                  <p:par>
                    <p:cTn id="11" fill="hold" nodeType="clickPar">
                      <p:stCondLst>
                        <p:cond delay="indefinite"/>
                      </p:stCondLst>
                      <p:childTnLst>
                        <p:par>
                          <p:cTn id="12" fill="hold">
                            <p:stCondLst>
                              <p:cond delay="0"/>
                            </p:stCondLst>
                            <p:childTnLst>
                              <p:par>
                                <p:cTn id="13" presetID="52" presetClass="entr" presetSubtype="0" dur="1000" fill="hold" nodeType="clickEffect">
                                  <p:stCondLst>
                                    <p:cond delay="0"/>
                                  </p:stCondLst>
                                  <p:childTnLst>
                                    <p:set>
                                      <p:cBhvr additive="base">
                                        <p:cTn id="14" dur="1" fill="hold">
                                          <p:stCondLst>
                                            <p:cond delay="0"/>
                                          </p:stCondLst>
                                        </p:cTn>
                                        <p:tgtEl>
                                          <p:spTgt spid="2105">
                                            <p:txEl>
                                              <p:pRg st="0" end="0"/>
                                            </p:txEl>
                                          </p:spTgt>
                                        </p:tgtEl>
                                        <p:attrNameLst>
                                          <p:attrName>style.visibility</p:attrName>
                                        </p:attrNameLst>
                                      </p:cBhvr>
                                      <p:to>
                                        <p:strVal val="visible"/>
                                      </p:to>
                                    </p:set>
                                    <p:animScale>
                                      <p:cBhvr additive="base">
                                        <p:cTn id="15" dur="1000" decel="50000" fill="hold">
                                          <p:stCondLst>
                                            <p:cond delay="0"/>
                                          </p:stCondLst>
                                        </p:cTn>
                                        <p:tgtEl>
                                          <p:spTgt spid="210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 0 0" ptsTypes="">
                                      <p:cBhvr additive="base">
                                        <p:cTn id="16" dur="1000" decel="50000" fill="hold">
                                          <p:stCondLst>
                                            <p:cond delay="0"/>
                                          </p:stCondLst>
                                        </p:cTn>
                                        <p:tgtEl>
                                          <p:spTgt spid="2105">
                                            <p:txEl>
                                              <p:pRg st="0" end="0"/>
                                            </p:txEl>
                                          </p:spTgt>
                                        </p:tgtEl>
                                        <p:attrNameLst>
                                          <p:attrName>ppt_x</p:attrName>
                                          <p:attrName>ppt_y</p:attrName>
                                        </p:attrNameLst>
                                      </p:cBhvr>
                                    </p:animMotion>
                                    <p:animEffect transition="in" filter="fade">
                                      <p:cBhvr additive="base">
                                        <p:cTn id="17" dur="1000"/>
                                        <p:tgtEl>
                                          <p:spTgt spid="2105">
                                            <p:txEl>
                                              <p:pRg st="0" end="0"/>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40" presetClass="entr" presetSubtype="0" dur="1000" fill="hold" nodeType="clickEffect">
                                  <p:stCondLst>
                                    <p:cond delay="0"/>
                                  </p:stCondLst>
                                  <p:childTnLst>
                                    <p:set>
                                      <p:cBhvr additive="base">
                                        <p:cTn id="21" dur="1" fill="hold">
                                          <p:stCondLst>
                                            <p:cond delay="0"/>
                                          </p:stCondLst>
                                        </p:cTn>
                                        <p:tgtEl>
                                          <p:spTgt spid="2105">
                                            <p:txEl>
                                              <p:pRg st="1" end="1"/>
                                            </p:txEl>
                                          </p:spTgt>
                                        </p:tgtEl>
                                        <p:attrNameLst>
                                          <p:attrName>style.visibility</p:attrName>
                                        </p:attrNameLst>
                                      </p:cBhvr>
                                      <p:to>
                                        <p:strVal val="visible"/>
                                      </p:to>
                                    </p:set>
                                    <p:animEffect transition="in" filter="fade">
                                      <p:cBhvr additive="base">
                                        <p:cTn id="22" dur="1000"/>
                                        <p:tgtEl>
                                          <p:spTgt spid="2105">
                                            <p:txEl>
                                              <p:pRg st="1" end="1"/>
                                            </p:txEl>
                                          </p:spTgt>
                                        </p:tgtEl>
                                      </p:cBhvr>
                                    </p:animEffect>
                                    <p:anim calcmode="lin" valueType="num">
                                      <p:cBhvr additive="base">
                                        <p:cTn id="23" dur="1000" fill="hold"/>
                                        <p:tgtEl>
                                          <p:spTgt spid="2105">
                                            <p:txEl>
                                              <p:pRg st="1" end="1"/>
                                            </p:txEl>
                                          </p:spTgt>
                                        </p:tgtEl>
                                        <p:attrNameLst>
                                          <p:attrName>ppt_x</p:attrName>
                                        </p:attrNameLst>
                                      </p:cBhvr>
                                      <p:tavLst>
                                        <p:tav tm="0">
                                          <p:val>
                                            <p:strVal val="#ppt_x-.1"/>
                                          </p:val>
                                        </p:tav>
                                        <p:tav tm="100000">
                                          <p:val>
                                            <p:strVal val="#ppt_x"/>
                                          </p:val>
                                        </p:tav>
                                      </p:tavLst>
                                    </p:anim>
                                    <p:anim calcmode="lin" valueType="num">
                                      <p:cBhvr additive="base">
                                        <p:cTn id="24" dur="1000" fill="hold"/>
                                        <p:tgtEl>
                                          <p:spTgt spid="210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52" presetClass="entr" presetSubtype="0" dur="1000" fill="hold" nodeType="clickEffect">
                                  <p:stCondLst>
                                    <p:cond delay="0"/>
                                  </p:stCondLst>
                                  <p:childTnLst>
                                    <p:set>
                                      <p:cBhvr additive="base">
                                        <p:cTn id="28" dur="1" fill="hold">
                                          <p:stCondLst>
                                            <p:cond delay="0"/>
                                          </p:stCondLst>
                                        </p:cTn>
                                        <p:tgtEl>
                                          <p:spTgt spid="2105">
                                            <p:txEl>
                                              <p:pRg st="3" end="3"/>
                                            </p:txEl>
                                          </p:spTgt>
                                        </p:tgtEl>
                                        <p:attrNameLst>
                                          <p:attrName>style.visibility</p:attrName>
                                        </p:attrNameLst>
                                      </p:cBhvr>
                                      <p:to>
                                        <p:strVal val="visible"/>
                                      </p:to>
                                    </p:set>
                                    <p:animScale>
                                      <p:cBhvr additive="base">
                                        <p:cTn id="29" dur="1000" decel="50000" fill="hold">
                                          <p:stCondLst>
                                            <p:cond delay="0"/>
                                          </p:stCondLst>
                                        </p:cTn>
                                        <p:tgtEl>
                                          <p:spTgt spid="210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 0 0" ptsTypes="">
                                      <p:cBhvr additive="base">
                                        <p:cTn id="30" dur="1000" decel="50000" fill="hold">
                                          <p:stCondLst>
                                            <p:cond delay="0"/>
                                          </p:stCondLst>
                                        </p:cTn>
                                        <p:tgtEl>
                                          <p:spTgt spid="2105">
                                            <p:txEl>
                                              <p:pRg st="3" end="3"/>
                                            </p:txEl>
                                          </p:spTgt>
                                        </p:tgtEl>
                                        <p:attrNameLst>
                                          <p:attrName>ppt_x</p:attrName>
                                          <p:attrName>ppt_y</p:attrName>
                                        </p:attrNameLst>
                                      </p:cBhvr>
                                    </p:animMotion>
                                    <p:animEffect transition="in" filter="fade">
                                      <p:cBhvr additive="base">
                                        <p:cTn id="31" dur="1000"/>
                                        <p:tgtEl>
                                          <p:spTgt spid="2105">
                                            <p:txEl>
                                              <p:pRg st="3" end="3"/>
                                            </p:txEl>
                                          </p:spTgt>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40" presetClass="entr" presetSubtype="0" dur="1000" fill="hold" nodeType="clickEffect">
                                  <p:stCondLst>
                                    <p:cond delay="0"/>
                                  </p:stCondLst>
                                  <p:childTnLst>
                                    <p:set>
                                      <p:cBhvr additive="base">
                                        <p:cTn id="35" dur="1" fill="hold">
                                          <p:stCondLst>
                                            <p:cond delay="0"/>
                                          </p:stCondLst>
                                        </p:cTn>
                                        <p:tgtEl>
                                          <p:spTgt spid="2105">
                                            <p:txEl>
                                              <p:pRg st="4" end="4"/>
                                            </p:txEl>
                                          </p:spTgt>
                                        </p:tgtEl>
                                        <p:attrNameLst>
                                          <p:attrName>style.visibility</p:attrName>
                                        </p:attrNameLst>
                                      </p:cBhvr>
                                      <p:to>
                                        <p:strVal val="visible"/>
                                      </p:to>
                                    </p:set>
                                    <p:animEffect transition="in" filter="fade">
                                      <p:cBhvr additive="base">
                                        <p:cTn id="36" dur="1000"/>
                                        <p:tgtEl>
                                          <p:spTgt spid="2105">
                                            <p:txEl>
                                              <p:pRg st="4" end="4"/>
                                            </p:txEl>
                                          </p:spTgt>
                                        </p:tgtEl>
                                      </p:cBhvr>
                                    </p:animEffect>
                                    <p:anim calcmode="lin" valueType="num">
                                      <p:cBhvr additive="base">
                                        <p:cTn id="37" dur="1000" fill="hold"/>
                                        <p:tgtEl>
                                          <p:spTgt spid="2105">
                                            <p:txEl>
                                              <p:pRg st="4" end="4"/>
                                            </p:txEl>
                                          </p:spTgt>
                                        </p:tgtEl>
                                        <p:attrNameLst>
                                          <p:attrName>ppt_x</p:attrName>
                                        </p:attrNameLst>
                                      </p:cBhvr>
                                      <p:tavLst>
                                        <p:tav tm="0">
                                          <p:val>
                                            <p:strVal val="#ppt_x-.1"/>
                                          </p:val>
                                        </p:tav>
                                        <p:tav tm="100000">
                                          <p:val>
                                            <p:strVal val="#ppt_x"/>
                                          </p:val>
                                        </p:tav>
                                      </p:tavLst>
                                    </p:anim>
                                    <p:anim calcmode="lin" valueType="num">
                                      <p:cBhvr additive="base">
                                        <p:cTn id="38" dur="1000" fill="hold"/>
                                        <p:tgtEl>
                                          <p:spTgt spid="210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4"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https://d.book118.com/828111002070006033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 overriden">
  <a:themeElements>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Theme">
  <a:themeElements>
    <a:clrScheme name="Offic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Arial">
      <a:majorFont>
        <a:latin typeface="Arial"/>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11</Slides>
  <Notes>1</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11</vt:i4>
      </vt:variant>
    </vt:vector>
  </HeadingPairs>
  <TitlesOfParts>
    <vt:vector baseType="lpstr" size="19">
      <vt:lpstr>Arial</vt:lpstr>
      <vt:lpstr>Calibri</vt:lpstr>
      <vt:lpstr>宋体</vt:lpstr>
      <vt:lpstr>仿宋</vt:lpstr>
      <vt:lpstr>黑体</vt:lpstr>
      <vt:lpstr>隶书</vt:lpstr>
      <vt:lpstr>楷体_GB2312</vt:lpstr>
      <vt:lpstr>Office Theme</vt:lpstr>
      <vt:lpstr>初中心理健康教育</vt:lpstr>
      <vt:lpstr>第一部分：走入心理健康教育</vt:lpstr>
      <vt:lpstr>一、心 理 健 康 的 标 准</vt:lpstr>
      <vt:lpstr>二、不健康的心理种类</vt:lpstr>
      <vt:lpstr>第二部分 学会适应新的生活环境</vt:lpstr>
      <vt:lpstr>讨 论:</vt:lpstr>
      <vt:lpstr>◆你遇到了这样的问题吗？</vt:lpstr>
      <vt:lpstr>◆ 新 生 活 新 变 化</vt:lpstr>
      <vt:lpstr>◆不适应新生活的原因</vt:lpstr>
      <vt:lpstr>◆主动适应新生活的策略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2024-09-11T13:34:48.681</cp:lastPrinted>
  <dcterms:created xsi:type="dcterms:W3CDTF">2024-09-11T05:34:48Z</dcterms:created>
  <dcterms:modified xsi:type="dcterms:W3CDTF">2024-09-11T05:34:52Z</dcterms:modified>
</cp:coreProperties>
</file>