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EFBCA-1DFA-49B5-8505-36B130572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4E43F-3247-4708-8E35-B6DB0CBCA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9D691-0843-4BA5-8522-81869F5A8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59D6D-9C2A-42DE-86F5-00187F39F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3E3E33-A0DE-4251-9A3A-76777112F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7BB338-85A3-44E1-BE1C-429858BE5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E62811-4A97-4883-96A4-3AD710256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28E68-EF28-42C9-9566-C98C2BF49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A5DC1-C89C-4694-9219-6BCAF2227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54E63-6857-4957-B41A-2A9574376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DE9AB-0EF6-4D9B-879B-86E003900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1100713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护理管理与科研基础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护理管理与科研的应用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护理管理与科研案例分析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护理管理是运用管理学的理论和方法，对护理工作进行科学的计划、组织、指挥、协调和控制，以达到提高护理服务质量、降低护理成本、提升护理人员工作效率和满意度的目标。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具有系统性、科学性和艺术性的特点。系统性是指护理管理需要全面考虑各种因素，包括人员、物资、设备、时间和信息等，以实现整体最优化的目标。科学性是指护理管理需要遵循科学的管理理论和方法，通过科学的数据分析和决策制定，提高管理效率和质量。艺术性是指护理管理需要注重人性化管理，发挥管理者的个人魅力和影响力，激发员工的积极性和创造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护理管理的特点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提升护理人员工作效率和满意度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人性化的护理管理能够激发员工的积极性和创造力，提高工作效率和满意度，从而提升整体护理服务水平。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科学的护理管理能够优化工作流程，提高工作效率，减少差错和事故，从而提高护理服务质量。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降低护理成本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有效的护理管理能够合理配置资源，减少浪费和不必要的开支，降低护理成本。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早期的护理管理主要依靠经验和实践，缺乏科学的管理理论和方法。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早期护理管理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随着医学和管理学的发展，现代护理管理逐渐形成和完善，强调科学化、规范化和专业化。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未来的护理管理将更加注重人性化、智能化和信息化，以适应社会和医学的快速发展。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护理管理的基本理论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强调工作流程的标准化和效率，通过科学的分析和计划来实现目标。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科学管理理论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关注组织结构和权力的分配，强调规则和制度的管理。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行政管理理论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重视人的因素，强调团队精神和满足员工需求，以促进组织目标的实现。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人类关系理论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按照职能划分部门，各部门分工明确，有利于提高工作效率。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125" b="2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职能制组织结构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由上至下的直线指挥关系，责任明确，命令统一。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直线制组织结构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结合职能制和直线制的特点，横向为项目或任务组成，纵向为职能部门，灵活适应多变的工作需求。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矩阵制组织结构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护理组织结构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根据组织需求，通过有效的招聘和选拔程序，吸引和选取合适的护理人员。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提供全面的培训和发展机会，帮助护理人员提升专业技能和职业素养。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设立合理的绩效评估标准和方法，对护理人员的工作表现进行公正的评价和反馈。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采取多元化的激励手段和合理的薪酬制度，激发护理人员的工作积极性和创造力。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激励与薪酬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根据护理实践和行业标准，制定明确的质量标准和操作规程。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通过定期检查、审核和反馈，对护理服务质量进行持续监控和改进。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不良事件应对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建立不良事件报告和应对机制，及时处理和预防潜在的风险和问题。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质量改进与创新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鼓励护理人员参与质量改进和创新活动，提升护理服务质量和效率。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护理科研基础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441" r="334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护理科研是运用科学的方法，探究护理领域中的现象、问题、规律和效果，以指导护理实践和推动护理学科发展的活动。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护理科研具有实践性、系统性、严谨性和创新性的特点，旨在提高护理实践水平，促进护理学科的进步。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通过科研活动，探究新的护理理论和实践方法，不断推动护理学科的发展和进步。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提高护理实践水平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促进护理人才培养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服务社会和公共卫生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科研成果能够指导护理实践，提高护理工作的科学性和有效性，提升护理服务质量。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科研活动能够培养护理人员的创新思维和实践能力，提高其综合素质和职业竞争力。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护理科研的成果可以为社会和公共卫生提供科学依据和实践指导，促进健康事业的发展。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护理科研的重要性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https://d.book118.com/828111007137006040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2024-09-19T13:09:44.877</cp:lastPrinted>
  <dcterms:created xsi:type="dcterms:W3CDTF">2024-09-19T05:09:44Z</dcterms:created>
  <dcterms:modified xsi:type="dcterms:W3CDTF">2024-09-19T05:09:46Z</dcterms:modified>
</cp:coreProperties>
</file>