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AA79D9-C170-4090-8B54-28ED94888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90E3D2-0190-4F73-A2B0-B6C610587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9A82E1-45F0-41B4-A400-98489E42B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5A2254-8C33-40A8-A0D0-AE0F36D694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6B3658-6926-4C23-862B-31192562EC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03D3BC-0F11-4006-8CC3-98FB5853C6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C859E5-6A6C-41DA-871B-99EA20FEC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BE595C-B8C2-450E-ACA0-7A2A5B3BE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91D6E3-A207-4FFC-BF7B-D953B96AB3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B1166-D0AE-46D5-9988-CAF95033F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8989F9-AEF5-45DA-B84F-B9359F8C1E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110171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旅游服务行业人员培训提高旅游攻略与行程定制的能力</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2024-01-22</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旅游服务行业现状及发展趋势</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旅游攻略与行程定制基础知识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提高旅游攻略制定能力的方法与技巧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提升行程定制服务水平的策略与实践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案例分析：成功旅游攻略与行程定制案例分享</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旅游服务行业现状及发展趋势</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77" r="338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旅游服务行业已经成为全球经济中不可忽视的重要产业，其规模不断扩大，涉及的领域也越来越广泛。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行业规模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随着全球经济的不断发展和人们生活水平的提高，旅游服务行业的增长速度也在逐年加快。</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增长速度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现代旅游消费者更加注重个性化需求，对于旅游行程的定制化和独特性有着更高的要求。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品质化需求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消费者对旅游服务行业的品质要求也越来越高，包括酒店、餐饮、交通等各个方面。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随着科技的发展，消费者对旅游服务的智能化需求也越来越高，如智能导游、智能酒店等。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31" r="25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旅游服务行业竞争激烈，包括传统旅行社、在线旅游平台、酒店集团等多个参与方。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旅游服务行业将更加注重个性化、品质化和智能化发展，同时还将加强与其他产业的融合，如文化、教育、体育等。此外，随着全球化和互联网的深入发展，跨境旅游和在线旅游服务也将成为行业发展的重要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旅游攻略与行程定制基础知识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旅游攻略是指导游客在旅游过程中如何更好地享受旅游资源和体验旅游服务的指南，包括目的地介绍、交通指南、住宿推荐、餐饮推荐、景点推荐、购物指南等内容。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帮助游客更好地了解旅游目的地，规划旅游行程，提高旅游体验和满意度。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旅游攻略的定义和作用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3" r="53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行程定制是根据游客的需求和偏好，为其量身定制的旅游行程，包括交通、住宿、餐饮、游览、娱乐等各个环节的安排。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了解游客需求和偏好 -&gt; 分析旅游资源和产品 -&gt; 设计旅游行程 -&gt; 与游客沟通和调整 -&gt; 确定行程并签订合同 -&gt; 执行行程并提供服务。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行程定制的概念和流程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概念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00" r="29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将同一区域内的不同类型旅游资源进行整合，形成互补效应，提高旅游目的地的吸引力。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旅游资源整合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将不同类型的旅游产品进行组合，形成多样化的旅游产品体系，满足游客的不同需求。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旅游产品整合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分析旅游资源和产品的特点，根据市场需求和游客偏好进行整合，打造具有竞争力的旅游目的地和旅游产品。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旅游资源与产品的整合策略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旅游资源与产品的整合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提高旅游攻略制定能力的方法与技巧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与当地居民交流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与当地人进行互动，了解他们的生活方式、价值观以及对当地文化的看法。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学习目的地的历史、文化、风俗习惯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通过阅读相关书籍、资料或参加专业培训课程，增加对目的地文化的了解。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探访当地人文景观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亲自参观当地的历史遗迹、博物馆、艺术馆等，感受当地的文化氛围。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深入了解目的地文化与特色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挖掘独特旅游体验与活动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调研当地特色旅游项目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通过网络搜索、旅游指南或向当地居民咨询，了解当地独特的旅游活动和体验。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设计主题旅游路线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根据游客的兴趣和需求，结合目的地的特色，打造独具特色的主题旅游路线。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创新旅游活动形式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尝试将传统旅游项目与新兴技术或创意元素相结合，创造出新颖有趣的旅游活动。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https://d.book118.com/828111017101006033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2024-09-11T15:09:52.036</cp:lastPrinted>
  <dcterms:created xsi:type="dcterms:W3CDTF">2024-09-11T07:09:52Z</dcterms:created>
  <dcterms:modified xsi:type="dcterms:W3CDTF">2024-09-11T07:09:54Z</dcterms:modified>
</cp:coreProperties>
</file>