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01499-80EC-4770-AC6B-02E68C6F7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DA934-AADE-40CE-AFB8-05C07D38C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94C5F-B79B-46CC-B078-B31488947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968E7-9CCD-44FE-8F82-634FAEFE0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5F21D3-6C51-4FF3-AD7A-4BE5301D9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B49A15-7895-4F72-87E0-E088E88EA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7234AE-3ED6-45C8-8DE8-C840A2C5B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26E8F-7EDC-4765-B24D-E9DBF0BE6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E0344-FB10-4F7B-B222-6983C5E8D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5B81E-7000-41BA-8333-A94E930C8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44FFA-A034-4B34-9F70-D7B5E1698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110350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正确的人生观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人生观概述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正确的人生观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如何树立正确的人生观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正确人生观的影响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正确人生观的实践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人生观是指人们对人生的根本观点和态度，包括对生命、价值、意义、道德和幸福等方面的认知和评价。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人生观决定着一个人的思想、行为和价值观，从而影响其人生道路的选择和走向。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人生观的定义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人生观决定人生道路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人生观定义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个人经历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个人经历是形成人生观的重要因素，包括家庭背景、教育经历、职业发展等。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社会环境对人生观的形成也有重要影响，包括文化传统、社会价值观、舆论氛围等。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自我反思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通过自我反思，人们可以审视自己的价值观和行为准则，进一步明确自己的人生观。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人生观的形成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指导人生道路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正确的人生观能够帮助人们明确自己的人生目标和方向，选择正确的人生道路。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提升生命质量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积极的人生观能够使人们更加乐观向上，提高生命的质量和意义。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正确的人生观能够引导人们积极向上，为社会进步和发展做出贡献，促进社会和谐与进步。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人生观的意义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正确的人生观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积极乐观的态度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面对困难和挑战时，保持乐观的心态，相信自己能够克服困难。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善于发现生活中的美好，珍惜每一个时刻，让生活充满阳光和希望。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保持积极向上的态度，不断追求进步和发展，不断提升自己的能力和素质。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关注社会问题，思考解决方案，为推动社会进步和发展贡献自己的力量。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尊重他人，关心他人，建立良好的人际关系，促进社会的和谐与稳定。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积极参与社会公益活动，为社会做出贡献，让自己的存在充满意义。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追求个人与社会的和谐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追求内心的平静和宁静，保持心灵的健康和平衡。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培养自己的文化素养和审美能力，欣赏艺术和音乐等高雅文化。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探索人生的意义和价值，思考生命的意义和目的，不断提升自己的精神境界。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重视精神生活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遵守社会公德和法律法规，做一个遵纪守法的公民。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在面对利益冲突时，坚守自己的道德底线，不做违背良心和道德的事情。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尊重自然和环境，保护地球家园，为子孙后代创造一个美好的生活环境。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708" r="270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坚持道德原则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如何树立正确的人生观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https://d.book118.com/828111035045006034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2024-09-12T16:42:27.435</cp:lastPrinted>
  <dcterms:created xsi:type="dcterms:W3CDTF">2024-09-12T08:42:27Z</dcterms:created>
  <dcterms:modified xsi:type="dcterms:W3CDTF">2024-09-12T08:42:29Z</dcterms:modified>
</cp:coreProperties>
</file>