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51FD5-1845-4968-B91E-5A28D47DF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B7175-E8BA-42BC-BDE6-BFF0EFFF5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EB6F5-5140-42DB-849D-C624CBFF7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F1B9B-6E9E-4EC5-9EA4-134E99413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DF8932-24B6-4E78-B974-FAF62C06B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1E7D3D-3F3D-44BD-9E4E-673616C6F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7D5878-B4A0-4607-86AA-0EC3C18ED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046BD-EEF4-48AA-AA5F-A3D99565A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CD741-5004-4395-97AB-91928E093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3C344-EE6C-4D93-80B3-6ED7D1B70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9F38F-9794-4620-BCAC-3CA225318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11065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保护自己,保护他人个人防护的核心理念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个人防护的实用技巧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个人防护在不同场合的应用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个人防护与社会责任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通过正确的个人防护措施，如佩戴口罩、勤洗手、保持社交距离等，可以有效降低感染疾病的风险。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避免感染疾病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防范意外伤害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维护个人健康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083" r="31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遵守安全规定，如佩戴安全帽、系好安全带等，可以在很大程度上减少意外伤害的发生。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良好的个人卫生习惯，如合理饮食、充足睡眠、适度运动等，有助于增强自身免疫力，提高抵抗力。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保护自身安全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293" b="232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242" b="102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维护他人安全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减少疾病传播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个人防护措施不仅保护自己，也降低了将疾病传染给他人的可能性。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避免给他人带来伤害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注意个人行为举止，避免对他人造成不必要的伤害或困扰。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营造安全环境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积极参与公共安全事务，如参加消防演练、学习急救技能等，为营造安全的社会环境贡献力量。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严格遵守国家和地方的法律法规，是个人防护的基本要求。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以身作则，积极倡导文明、健康的行为方式，引导他人树立正确的防护意识。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倡导文明行为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积极参与社会公益事业，如志愿服务、环保活动等，以实际行动践行社会责任。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参与公益事业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社会责任与担当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时刻保持警惕，认识到预防是避免危险和伤害的第一道防线。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强化预防意识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208" r="32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根据环境和情境的变化，及时采取适当的防护措施，如佩戴口罩、保持社交距离等。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采取预防措施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在预防措施的基础上，辅以必要的防范手段，如定期消毒、避免接触高风险物品等。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防范为辅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预防为主，防范为辅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科学评估风险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运用专业知识和经验，对风险进行客观、理性的评估，不盲目恐慌或忽视。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制定应对策略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根据风险评估结果，制定相应的应对措施和预案，确保在紧急情况下能够迅速、有效地应对。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了解风险来源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关注时事新闻、专业机构发布的风险提示，了解所处环境中可能存在的风险。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50" r="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了解风险，科学应对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严格遵守国家和地方政府发布的疫情防控法规和相关规定。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尊重他人权益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在保护自己的同时，也要尊重他人的权益和自由，不侵犯他人的合法利益。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倡导公德意识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积极倡导社会公德意识，共同维护良好的社会秩序和公共安全。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遵守法规，尊重他人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个人防护的实用技巧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认识到日常生活中潜在的危险和风险，如交通事故、突发疾病、自然灾害等。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树立预防意识，提前采取措施规避风险，减少事故发生的可能性。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在紧急情况下，具备保护自己和他人安全的能力，如掌握基本的急救技能、疏散逃生方法等。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增强自我防护意识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学习相关安全知识，了解各种危险源和应对方法。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安全知识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掌握基本的急救技能，如止血、包扎、心肺复苏等。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了解自然灾害的预警信号和应对方法，如地震、洪水、台风等。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灾害应对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学习基本防护技能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https://d.book118.com/828111065062006033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2024-09-11T11:33:57.720</cp:lastPrinted>
  <dcterms:created xsi:type="dcterms:W3CDTF">2024-09-11T03:33:57Z</dcterms:created>
  <dcterms:modified xsi:type="dcterms:W3CDTF">2024-09-11T03:33:59Z</dcterms:modified>
</cp:coreProperties>
</file>