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3A93B-C32C-4CF3-99BF-CB07F6F10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4ED88-A694-4483-A77C-90A1DF2E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96F3D-1E12-441F-BE22-7ED8B9C0A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45C00-BE13-48A4-A0EF-6B71B87F2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88E07-835D-4EAA-867A-7D5516894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5E26E-6AA2-4492-B50F-D122538CD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BEEB61-5941-4F2D-A52A-B538A509E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8BEA9-2CCF-4D55-99D9-5C8AD291E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3987E-6EB7-4D74-800F-8CE4E2A8F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33614-1D73-46BB-8856-8B72B6C9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B74F6-0DF1-44E6-AE7D-7603FFCFA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204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ICU护理管理亮点PPT\n## 1.ICU护理管理的重要性及挑战\n### 1.1ICU护理管理在医疗体系中的地位\n### 1.2ICU护理管理面临的挑战与问题\n### 1.3ICU护理管理对患者康复的影响\n## 2.ICU护理管理的创新策略与实践\n### 2.1创新护理管理模式的实施与应用\n### 2.2信息化技术在ICU护理管理中的应用\n### 2.3跨学科团队协作在ICU护理管理中的作用\n## 3.ICU护理人力资源管理优化\n### 3.1ICU护理人员配置与培训\n### 3.2ICU护理人员激励机制的建立与实施\n### 3.3提高ICU护理人员工作满意度的方法与措施\n## 4.ICU护理质量提升与持续改进\n### 4.1建立ICU护理质量管理体系与标准\n### 4.2ICU护理质量监测与评估方法\n### 4.3ICU护理质量持续改进的策略与实践\n## 5.ICU护理安全与风险管理\n### 5.1ICU护理安全管理制度与流程\n### 5.2ICU护理风险评估与预防措施\n### 5.3ICU护理安全事件应对与处理策略\n## 6.ICU护理文化与团队建设\n### 6.1ICU护理文化的培育与传承\n### 6.2ICU护理团队建设与凝聚力提升\n### 6.3ICU护理品牌塑造与宣传策略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ICU护理管理亮点PPT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ICU护理管理的重要性及挑战</a:t>
            </a:r>
            <a:endParaRPr/>
          </a:p>
        </p:txBody>
      </p:sp>
      <p:sp>
        <p:nvSpPr>
          <p:cNvPr id="12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ICU是医院危重患者救治的核心场所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高风险、高技术、高投入的医疗区域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集中收治各种重症患者，如重症感染、休克、多器官功能衰竭等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患者病情复杂，护理工作繁重，对护理管理要求高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ICU护理管理对医疗质量和患者安全具有重要作用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护理质量直接关系到患者的治疗效果和生命安全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高素质的护理团队和有效的护理管理可以提高医疗服务质量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优化护理管理可以降低医疗纠纷和不良事件的发生率</a:t>
                </a:r>
                <a:endParaRPr/>
              </a:p>
            </p:txBody>
          </p:sp>
          <p:pic>
            <p:nvPicPr>
              <p:cNvPr id="21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ICU护理管理在医疗服务体系中具有示范和引领作用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ICU护理管理的经验和成果可以推广到其他科室和医疗机构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ICU护理管理的发展趋势和理念可以引领整个医疗行业的发展</a:t>
                </a:r>
                <a:endParaRPr/>
              </a:p>
            </p:txBody>
          </p:sp>
          <p:pic>
            <p:nvPicPr>
              <p:cNvPr id="21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ICU护理管理在医疗体系中的地位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ICU护理人员短缺与工作量大的矛盾</a:t>
                </a:r>
                <a:endParaRPr/>
              </a:p>
            </p:txBody>
          </p:sp>
          <p:sp>
            <p:nvSpPr>
              <p:cNvPr id="2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ICU护理人员配置不足，导致工作强度大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护理人员流动性大，影响团队稳定和护理质量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高压工作环境下，护理人员心理和生理健康问题日益突出</a:t>
                </a:r>
                <a:endParaRPr/>
              </a:p>
            </p:txBody>
          </p:sp>
        </p:grpSp>
        <p:grpSp>
          <p:nvGrpSpPr>
            <p:cNvPr id="22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ICU护理质量管理难度加大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患者病情复杂，护理难度加大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护理质量评价标准不统一，导致质量管理难度加大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ICU护理质量监测与评估手段相对落后，影响质量持续改进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ICU护理安全与风险管理面临严峻挑战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ICU患者病情危重，护理安全事件发生率高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护理人员对安全管理和风险防范意识不足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安全管理制度和流程不完善，导致安全事件应对能力不足</a:t>
                </a:r>
                <a:endParaRPr/>
              </a:p>
            </p:txBody>
          </p:sp>
        </p:grpSp>
      </p:grpSp>
      <p:pic>
        <p:nvPicPr>
          <p:cNvPr id="22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ICU护理管理面临的挑战与问题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高质量的护理服务可以提高患者治愈率和好转率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护理管理不善可能导致患者病情恶化，甚至死亡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优化护理管理可以降低患者并发症发生率，提高生活质量</a:t>
                </a:r>
                <a:endParaRPr/>
              </a:p>
            </p:txBody>
          </p: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ICU护理管理直接影响患者的治疗效果</a:t>
                </a:r>
                <a:endParaRPr/>
              </a:p>
            </p:txBody>
          </p:sp>
        </p:grpSp>
        <p:grpSp>
          <p:nvGrpSpPr>
            <p:cNvPr id="23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优质的护理服务可以缓解患者的心理压力，提高心理舒适度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护理人员的专业素养和关爱可以促进患者身体康复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有效的护理管理可以降低患者疼痛和不适感，提高生活质量</a:t>
                </a:r>
                <a:endParaRPr/>
              </a:p>
            </p:txBody>
          </p:sp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ICU护理管理对患者心理和生理康复具有重要影响</a:t>
                </a:r>
                <a:endParaRPr/>
              </a:p>
            </p:txBody>
          </p:sp>
        </p:grpSp>
        <p:grpSp>
          <p:nvGrpSpPr>
            <p:cNvPr id="24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高质量的护理服务可以提高患者家属的满意度和信任度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护理管理不善可能导致患者家属投诉和不满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优化护理管理可以提高患者家属对医疗服务的认可度和满意度</a:t>
                </a:r>
                <a:endParaRPr/>
              </a:p>
            </p:txBody>
          </p:sp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ICU护理管理对患者家属满意度的影响</a:t>
                </a:r>
                <a:endParaRPr/>
              </a:p>
            </p:txBody>
          </p:sp>
        </p:grpSp>
      </p:grpSp>
      <p:pic>
        <p:nvPicPr>
          <p:cNvPr id="24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ICU护理管理对患者康复的影响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ICU护理管理的创新策略与实践</a:t>
            </a:r>
            <a:endParaRPr/>
          </a:p>
        </p:txBody>
      </p:sp>
      <p:sp>
        <p:nvSpPr>
          <p:cNvPr id="25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引入多学科团队协作的护理管理模式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建立多学科团队协作的护理管理组织和工作机制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加强护理人员与其他科室和专业人员的交流与合作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通过多学科团队协作提高护理决策和治疗的针对性和有效性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实施以患者为中心的护理服务模式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深入了解患者的需求和期望，提供个性化的护理服务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关注患者的心理和生理舒适度，提高护理服务质量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通过以患者为中心的护理服务提高患者满意度和忠诚度</a:t>
                </a:r>
                <a:endParaRPr/>
              </a:p>
            </p:txBody>
          </p:sp>
        </p:grpSp>
        <p:grpSp>
          <p:nvGrpSpPr>
            <p:cNvPr id="26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探索智能化护理管理手段和方法</a:t>
                </a:r>
                <a:endParaRPr/>
              </a:p>
            </p:txBody>
          </p:sp>
          <p:sp>
            <p:nvSpPr>
              <p:cNvPr id="26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利用信息化技术提高护理管理的效率和质量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利用大数据和人工智能技术进行护理质量监测和风险评估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通过智能化护理管理手段提高护理管理的科学性和精准性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创新护理管理模式的实施与应用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信息化技术在ICU护理管理中的应用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利用电子病历系统实现患者信息的准确、快速采集和传输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利用护理信息系统实现护理工作的信息化管理和质量控制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利用智能设备实现护理工作的自动化和智能化，提高护理效率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信息化技术对ICU护理管理的影响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提高护理管理的效率和质量，降低护理差错和事故的发生率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促进护理人员之间的交流与合作，提高团队协作能力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为护理管理决策提供科学依据，提高护理管理的科学性和精准性</a:t>
                </a:r>
                <a:endParaRPr/>
              </a:p>
            </p:txBody>
          </p:sp>
          <p:pic>
            <p:nvPicPr>
              <p:cNvPr id="27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信息化技术在ICU护理管理中的发展趋势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护理信息系统的不断优化和升级，提高护理管理的智能化水平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物联网和大数据技术在护理管理中的应用，实现护理管理的精细化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信息化技术与护理专业知识的深度融合，提高护理管理的创新能力</a:t>
                </a:r>
                <a:endParaRPr/>
              </a:p>
            </p:txBody>
          </p:sp>
          <p:pic>
            <p:nvPicPr>
              <p:cNvPr id="28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信息化技术在ICU护理管理中的应用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跨学科团队协作在ICU护理管理中的重要性</a:t>
                </a:r>
                <a:endParaRPr/>
              </a:p>
            </p:txBody>
          </p:sp>
          <p:sp>
            <p:nvSpPr>
              <p:cNvPr id="2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应对ICU患者病情复杂和多变的特点，提高护理质量和效果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促进护理人员与其他科室和专业人员的交流与合作，提高团队协作能力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通过跨学科团队协作实现医疗资源的优化配置和高效利用</a:t>
                </a:r>
                <a:endParaRPr/>
              </a:p>
            </p:txBody>
          </p:sp>
        </p:grpSp>
        <p:grpSp>
          <p:nvGrpSpPr>
            <p:cNvPr id="28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跨学科团队协作在ICU护理管理中的实践</a:t>
                </a:r>
                <a:endParaRPr/>
              </a:p>
            </p:txBody>
          </p:sp>
          <p:sp>
            <p:nvSpPr>
              <p:cNvPr id="2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建立跨学科团队协作的护理管理组织和工作机制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加强护理人员与其他科室和专业人员的沟通与协作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通过跨学科团队协作提高护理决策和治疗的针对性和有效性</a:t>
                </a:r>
                <a:endParaRPr/>
              </a:p>
            </p:txBody>
          </p:sp>
        </p:grpSp>
        <p:grpSp>
          <p:nvGrpSpPr>
            <p:cNvPr id="29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跨学科团队协作在ICU护理管理中的效果评价</a:t>
                </a:r>
                <a:endParaRPr/>
              </a:p>
            </p:txBody>
          </p:sp>
          <p:sp>
            <p:nvSpPr>
              <p:cNvPr id="2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通过患者治疗效果和满意度评价跨学科团队协作的效果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通过护理质量指标和不良事件发生率评价跨学科团队协作的成果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通过团队协作能力和氛围评价跨学科团队协作的持续性和发展性</a:t>
                </a:r>
                <a:endParaRPr/>
              </a:p>
            </p:txBody>
          </p:sp>
        </p:grpSp>
      </p:grpSp>
      <p:pic>
        <p:nvPicPr>
          <p:cNvPr id="29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跨学科团队协作在ICU护理管理中的作用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ICU护理人力资源管理优化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ICU护理人员配置的原则和方法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根据ICU患者的特点和任务量，合理配置护理人员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考虑护理人员的年龄、性别、学历、职称和经验等因素，实现人员结构的优化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通过科学的配置方法，实现护理人员的高效利用和团队协作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ICU护理人员的培训与能力提升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加强护理人员的专业知识培训，提高护理技术水平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加强护理人员的综合素质培训，提高护理服务质量和患者满意度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通过培训与考核，实现护理人员能力的持续提升和发展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ICU护理人员激励机制的建立与实施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建立与护理人员工作绩效、能力水平和患者满意度挂钩的激励机制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通过物质激励和精神激励相结合的方式，提高护理人员的工作积极性和满意度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通过激励机制的实施，实现护理人员的高效利用和团队协作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ICU护理人员配置与培训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ICU护理人员激励机制的建立</a:t>
                </a:r>
                <a:endParaRPr/>
              </a:p>
            </p:txBody>
          </p:sp>
          <p:sp>
            <p:nvSpPr>
              <p:cNvPr id="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确立激励目标，明确激励原则和方法，实现激励的针对性和有效性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结合ICU护理人员的特点和需求，制定切实可行的激励政策和措施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建立激励评价机制，实现激励过程的动态监测和调整</a:t>
                </a:r>
                <a:endParaRPr/>
              </a:p>
            </p:txBody>
          </p:sp>
        </p:grpSp>
        <p:grpSp>
          <p:nvGrpSpPr>
            <p:cNvPr id="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ICU护理人员激励机制的实施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通过物质激励和精神激励相结合的方式，提高护理人员的工作积极性和满意度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通过激励政策的实施，实现护理人员的高效利用和团队协作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通过激励评价机制的运行，实现激励效果的持续改进和优化</a:t>
                </a:r>
                <a:endParaRPr/>
              </a:p>
            </p:txBody>
          </p:sp>
        </p:grpSp>
        <p:grpSp>
          <p:nvGrpSpPr>
            <p:cNvPr id="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ICU护理人员激励机制的效果评价</a:t>
                </a:r>
                <a:endParaRPr/>
              </a:p>
            </p:txBody>
          </p:sp>
          <p:sp>
            <p:nvSpPr>
              <p:cNvPr id="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通过护理人员的工作绩效、满意度和忠诚度评价激励效果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通过护理质量指标和不良事件发生率评价激励成果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通过激励机制和激励效果的评价，实现激励的持续改进和发展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ICU护理人员激励机制的建立与实施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高满意度可以提高护理人员的工作积极性和忠诚度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高满意度可以提高护理质量，降低护理差错和事故的发生率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高满意度可以提高患者满意度和信任度，提高医疗服务质量</a:t>
                </a:r>
                <a:endParaRPr/>
              </a:p>
            </p:txBody>
          </p:sp>
          <p:sp>
            <p:nvSpPr>
              <p:cNvPr id="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提高ICU护理人员工作满意度的重要性</a:t>
                </a:r>
                <a:endParaRPr/>
              </a:p>
            </p:txBody>
          </p:sp>
        </p:grpSp>
        <p:grpSp>
          <p:nvGrpSpPr>
            <p:cNvPr id="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建立公平、合理的薪酬和福利制度，提高护理人员的物质满意度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提供良好的工作环境和职业发展机会，提高护理人员的精神满意度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加强护理人员的人文关怀和团队建设，提高护理人员的心理满意度</a:t>
                </a:r>
                <a:endParaRPr/>
              </a:p>
            </p:txBody>
          </p:sp>
          <p:sp>
            <p:nvSpPr>
              <p:cNvPr id="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提高ICU护理人员工作满意度的方法与措施</a:t>
                </a:r>
                <a:endParaRPr/>
              </a:p>
            </p:txBody>
          </p:sp>
        </p:grpSp>
        <p:grpSp>
          <p:nvGrpSpPr>
            <p:cNvPr id="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通过护理人员满意度调查评价工作满意度的高低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通过护理质量指标和不良事件发生率评价工作满意度成果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通过工作满意度评价，实现护理人员满意度持续改进和优化</a:t>
                </a:r>
                <a:endParaRPr/>
              </a:p>
            </p:txBody>
          </p:sp>
          <p:sp>
            <p:nvSpPr>
              <p:cNvPr id="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提高ICU护理人员工作满意度的效果评价</a:t>
                </a:r>
                <a:endParaRPr/>
              </a:p>
            </p:txBody>
          </p:sp>
        </p:grpSp>
      </p:grpSp>
      <p:pic>
        <p:nvPicPr>
          <p:cNvPr id="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提高ICU护理人员工作满意度的方法与措施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https://d.book118.com/828112047042006037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ICU护理管理亮点PPT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2024-09-17T01:07:24.268</cp:lastPrinted>
  <dcterms:created xsi:type="dcterms:W3CDTF">2024-09-16T17:07:24Z</dcterms:created>
  <dcterms:modified xsi:type="dcterms:W3CDTF">2024-09-16T17:07:26Z</dcterms:modified>
</cp:coreProperties>
</file>