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F4B54-5ABE-4160-95E2-941343F82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5306B-73FE-4481-9892-57C0ACBE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95C91-0185-4C2B-862C-632D63CBC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3FB5F-21AE-4E5B-95BE-A7DED1874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D54FD-68F5-46B2-B472-D1A4C01B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CBF27-8BC9-49FB-BBE0-246170B1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B881B-7439-41F5-B27E-0226309D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CE3DA-4F2B-4C52-81E8-EEA4E75A0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46480-FCC6-4E47-910A-3CD11CBC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E6DE2-2E1D-4723-BB76-B7E9869B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46A7B-039F-4CC0-8A29-80185C28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311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肺不张护理措施与护理诊断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肺不张的护理诊断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肺不张是指肺部萎陷，失去正常气体交换功能的状态。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肺不张可分为急性和慢性两种类型，根据发病原因又可分为阻塞性、压迫性和萎陷性肺不张。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肺不张的病因多种多样，主要包括支气管阻塞、肺部受压、炎症、肿瘤等。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肺不张的发病机制主要与支气管阻塞、肺部受压、炎症反应等因素有关，导致肺组织萎陷，气体交换受阻。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肺不张的临床表现主要包括呼吸困难、咳嗽、咳痰、胸痛等，严重时可出现紫绀和低氧血症。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肺不张的诊断主要依靠临床表现、影像学检查和实验室检查，如胸部X线、CT等影像学检查可发现肺部萎陷、体积缩小等异常表现，同时结合实验室检查结果可确诊。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气体交换受损通常是由于肺泡萎陷、肺组织弹性减弱等原因导致，使得氧气无法顺利进入血液，二氧化碳无法有效排出。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气体交换受损是肺不张的主要护理诊断之一，表现为呼吸困难、发绀等症状。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保持呼吸道通畅，鼓励患者深呼吸、咳嗽，促进肺泡扩张；给予吸氧治疗，提高血氧饱和度；根据病情调整床头高度，使患者处于舒适体位。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8" r="21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气体交换受损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清理呼吸道无效是肺不张患者常见的护理诊断，表现为痰液粘稠、咳嗽无力等症状。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由于呼吸道分泌物滞留，患者无法有效清除痰液，可能导致肺部感染等并发症。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定期为患者叩背、振动排痰，促进痰液排出；保持室内空气湿度适宜，避免呼吸道干燥；根据医嘱给予祛痰药和支气管舒张剂，改善呼吸道状况。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清理呼吸道无效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肺不张患者可能出现的并发症包括肺部感染、呼吸衰竭等，需要采取相应的预防与护理措施。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并发症的发生与患者的免疫功能、营养状况以及治疗护理效果等因素有关。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加强口腔护理，减少口腔细菌滋生；保持呼吸道通畅，预防肺部感染；密切监测呼吸、心率等指标，及时发现并处理呼吸衰竭等严重并发症；遵医嘱使用抗生素、糖皮质激素等药物，控制病情发展。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根据医生的建议，按时按量给患者服用药物，注意观察药物疗效及不良反应。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确保患者正确使用药物，如注射、口服等，避免因操作不当导致感染或其它并发症。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https://d.book118.com/828113114054006045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2024-09-25T21:50:30.549</cp:lastPrinted>
  <dcterms:created xsi:type="dcterms:W3CDTF">2024-09-25T13:50:30Z</dcterms:created>
  <dcterms:modified xsi:type="dcterms:W3CDTF">2024-09-25T13:50:32Z</dcterms:modified>
</cp:coreProperties>
</file>