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83569-B5FA-446C-BCD8-EF7E2B783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98FAA-28DD-4DBA-8D67-E62F2B88F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1FD44-F66A-42D6-B985-91073CDF1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E31336-3F7C-4359-95CF-BAB61A044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D6FD90-0C6F-4A4B-830E-6C0506250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63F46F-4FF7-4F5B-968D-2656FE85F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57F5CF-8893-4305-99F9-8868DAAA3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A4A55-95AE-433A-9F74-D2956CCC5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2A3CD-87C5-48FA-B1A9-E0DB8A31F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8B738-3DA3-44C2-BD79-3B151C5F3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84683-0AF8-42AE-8A35-4E86D4EDC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13116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安全巡查管理制度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安全巡查管理制度概述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安全巡查的内容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安全巡查的记录与报告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安全巡查的改进与优化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安全巡查管理制度的实施与监督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28" r="382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安全巡查管理制度旨在确保企业的运营安全，防止事故发生，保障员工和企业的财产安全。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根据国家和地方的法律法规，企业必须建立完善的安全管理制度，其中安全巡查是重要组成部分。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92" r="18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安全巡查是指对企业内的各个区域、设施、设备等进行定期或不定期的检查，及时发现安全隐患，预防事故的发生。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安全巡查定义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通过安全巡查，可以及时发现潜在的安全隐患，避免事故的发生；同时，安全巡查也是企业安全管理的重要手段，能够提高企业的安全管理水平，增强员工的安全意识。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安全巡查的重要性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安全巡查的定义和重要性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安全巡查管理制度概述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全面覆盖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责任明确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及时整改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安全巡查的原则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安全巡查应以预防为主，通过定期巡查及时发现和消除安全隐患，防止事故发生。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安全巡查应明确责任人、巡查时间和频次，确保各项措施得到有效执行。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安全巡查应覆盖所有区域和设施，不留死角，确保全方位的安全监控。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发现问题应及时整改，并跟踪整改情况，确保问题得到彻底解决。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针对发现的问题，及时通知相关责任人进行整改，并跟踪整改情况，确保问题得到解决。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问题记录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发现问题应及时记录，并分类整理，以便后续处理。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实地巡查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按照计划对相关区域和设施进行实地巡查，仔细检查各项安全措施的落实情况。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根据实际情况制定安全巡查计划，明确巡查范围、时间、频次等。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人员分工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根据计划安排，明确各责任人的职责和分工，确保工作顺利进行。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安全巡查的流程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https://d.book118.com/828113116113006046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2024-09-27T17:18:35.008</cp:lastPrinted>
  <dcterms:created xsi:type="dcterms:W3CDTF">2024-09-27T09:18:35Z</dcterms:created>
  <dcterms:modified xsi:type="dcterms:W3CDTF">2024-09-27T09:18:37Z</dcterms:modified>
</cp:coreProperties>
</file>