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7AC294-2E4C-4147-A43E-E5AD7D8E4F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CA290E-8DCF-4DFE-9C0D-0420C4B1F0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D0C34B-DAEB-44B2-85FC-DFA7A86E9F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72E840-06FF-4780-B229-C245142509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2E8E96E-F7F9-409D-9ABB-D12A77D507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9B0D2C8-1E9B-4BE3-A70B-1BCB7F7A0C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B4D1450-646E-41B5-873A-BB68B58FF8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3FA4B2-9867-4E03-822E-087DB2B128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2816FDE-78CE-4E7A-9F43-03F39393AB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16F1EB-0016-4096-8B44-ECFF3BBCA0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C45ECE-FC82-463C-A506-BF73D22B3D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8114033000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</a:schemeClr>
                </a:solidFill>
                <a:latin typeface="STKaiti"/>
                <a:ea typeface="STKaiti"/>
                <a:cs typeface="STKaiti"/>
              </a:rPr>
              <a:t>单位职工技能培训总结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78147" y="3109993"/>
            <a:ext cx="28098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</a:schemeClr>
                </a:solidFill>
                <a:latin typeface="STKaiti"/>
                <a:ea typeface="STKaiti"/>
                <a:cs typeface="STKaiti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001506" y="3109993"/>
            <a:ext cx="30765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</a:schemeClr>
                </a:solidFill>
                <a:latin typeface="STKaiti"/>
                <a:ea typeface="STKaiti"/>
                <a:cs typeface="STKaiti"/>
              </a:rPr>
              <a:t>2023-12-21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  <a:latin typeface="STKaiti"/>
                <a:ea typeface="STKaiti"/>
                <a:cs typeface="STKaiti"/>
              </a:rPr>
              <a:t>培训背景与目的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  <a:latin typeface="STKaiti"/>
                <a:ea typeface="STKaiti"/>
                <a:cs typeface="STKaiti"/>
              </a:rPr>
              <a:t>培训内容与方法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  <a:latin typeface="STKaiti"/>
                <a:ea typeface="STKaiti"/>
                <a:cs typeface="STKaiti"/>
              </a:rPr>
              <a:t>培训成果与收获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  <a:latin typeface="STKaiti"/>
                <a:ea typeface="STKaiti"/>
                <a:cs typeface="STKaiti"/>
              </a:rPr>
              <a:t>培训反思与改进建议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</a:schemeClr>
                </a:solidFill>
                <a:latin typeface="STKaiti"/>
                <a:ea typeface="STKaiti"/>
                <a:cs typeface="STKaiti"/>
              </a:rPr>
              <a:t>总结回顾与展望未来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培训背景与目的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单位职工技能培训计划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为了提高单位职工的专业技能和综合素质，促进单位的发展和竞争力提升，单位制定了职工技能培训计划。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培训需求分析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通过对职工技能水平的评估和岗位需求的分析，确定了培训内容和方式。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培训背景介绍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通过培训，使职工掌握新的技能和知识，提高工作效率和质量。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提高职工技能水平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583" r="1758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促进单位发展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增强职工归属感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6708" b="670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通过提升职工的技能水平，增强单位的整体竞争力和发展潜力。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通过培训，增强职工对单位的认同感和归属感，提高工作积极性和满意度。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培训目的与意义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培训目标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通过培训，使职工掌握与岗位相关的技能和知识，提高工作效率和质量，促进单位的发展。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培训期望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希望通过培训，使职工能够更好地适应岗位需求，为单位的发展做出更大的贡献。同时，也希望职工能够通过培训，不断提升自己的职业素养和综合能力，实现个人职业发展。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培训目标与期望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培训内容与方法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针对单位职工的具体岗位和职责，提供相关的职业技能培训，如操作规程、设备使用、安全防范等。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职业技能培训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提高职工的职业素质，包括沟通技巧、团队协作、时间管理等方面，以增强整体工作效率。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职业素质培训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针对行业发展趋势和最新技术，为职工提供相关的行业知识培训，以保持与时俱进。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行业知识培训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培训内容概述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线下培训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组织集中式培训，邀请专业讲师授课，进行现场实践操作等。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线上培训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利用网络平台，如在线教育平台、企业内部学习平台等，方便职工随时随地学习。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自主学习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鼓励职工自主学习，提供相关学习资料和资源，促进自我提升。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培训方法介绍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通过考试方式检验职工的学习成果，确保培训内容得到有效掌握。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考试评估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观察职工在实际工作中的表现，评估培训内容的应用效果。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实际操作评估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收集职工对培训的反馈意见，及时调整和优化培训内容和方式。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反馈评估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3F0E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培训效果评估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培训成果与收获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https://d.book118.com/828114033000006036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8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2024-09-15T00:56:10.546</cp:lastPrinted>
  <dcterms:created xsi:type="dcterms:W3CDTF">2024-09-14T16:56:10Z</dcterms:created>
  <dcterms:modified xsi:type="dcterms:W3CDTF">2024-09-14T16:56:12Z</dcterms:modified>
</cp:coreProperties>
</file>