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320611-924E-4A89-9B75-42B81017D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067F4-64ED-4FFA-9189-B83414B67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F0D78-72F9-42BA-9B4F-3A9C2E877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D7B756-5E09-45C6-8AB5-597C5C7BA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B1E56C-38F3-4037-A042-1316FDB75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19E2EB-CECC-4D2C-89D1-177AD24CF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06FBA6-2A60-4FFC-A6AF-66EC880B8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9854DF-D4E5-4D82-B6F9-7E5C76515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DC223E-5A7D-4EA1-AB31-57FA02B8B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ECE20-C7E3-463A-A465-9245AF32A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1A842-027B-413D-8FD9-96411C9E3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1407204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在线餐饮发展前景分析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在线餐饮行业概述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在线餐饮的优势与挑战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在线餐饮的用户行为分析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在线餐饮的未来发展趋势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在线餐饮的竞争格局分析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在线餐饮的盈利模式与投资机会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在线餐饮行业概述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在线餐饮是指通过互联网平台提供外卖和到店自取服务的餐饮行业。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便捷性、个性化服务、数据驱动、线上线下融合。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2000年代初，在线订餐平台开始出现，主要服务于白领阶层和学生群体。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快速发展期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2010年代，随着智能手机的普及和移动互联网的发展，在线餐饮行业进入快速发展阶段。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目前，在线餐饮市场已经形成了以美团、饿了么等大型平台为主导的竞争格局。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历史与发展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6792" r="16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随着人们生活节奏的加快和消费习惯的改变，在线餐饮市场规模不断扩大。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9" name="AutoShape 9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用户群体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服务模式</a:t>
            </a:r>
          </a:p>
        </p:txBody>
      </p:sp>
      <p:sp>
        <p:nvSpPr>
          <p:cNvPr id="15" name="AutoShape 15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技术应用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覆盖各个年龄段和消费层次的人群，特别是年轻人和上班族。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除了传统的外卖服务，还出现了到家试吃、共享厨房等新型服务模式。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人工智能、大数据、物联网等技术在在线餐饮行业中得到广泛应用，提升了服务效率和用户体验。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当前市场状况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在线餐饮的优势与挑战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在线餐饮提供了一个方便、快捷的用餐方式，用户只需通过互联网或移动应用程序即可订购食物，省去了传统餐饮场所的排队等待时间。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在线订餐允许消费者根据个人口味、饮食限制和需求定制餐点，提供个性化的用餐体验。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在线餐饮平台通常提供来自不同地区、不同风味的美食，满足了消费者对口味多样化的需求。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价格竞争力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在线餐饮通常具有较低的运营成本，因此能够提供更具竞争力的价格，吸引更多消费者。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法律法规与监管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在线餐饮行业需要遵守相关的法律法规和食品安全标准，同时面临监管部门的审查和检查，合规成本较高。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在线餐饮行业面临着食品安全和卫生方面的挑战，如食品储存、运输过程中的温度控制、食材的新鲜度等，需要严格的管理和监督。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配送效率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在线订餐的配送效率直接影响到消费者的用餐体验，如何确保食物在预定时间内准时送达是一个关键问题。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竞争激烈的市场环境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随着在线餐饮市场的不断扩大，竞争也日益激烈，商家需要不断创新和提升服务质量以吸引和留住消费者。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在线餐饮的用户行为分析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4990" r="1499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在线餐饮用户主要集中在年轻人群体，特别是20-35岁的年轻人，他们追求方便、快捷的用餐体验，对新鲜事物接受度高。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用户年龄分布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在线餐饮用户主要集中在大中城市，这些城市生活节奏快，居民对方便、快捷的用餐需求较大。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用户地域分布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在线餐饮用户消费能力相对较高，他们愿意为高品质的食品和服务支付一定的溢价。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用户消费能力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用户画像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大部分在线餐饮用户每周订餐次数在1-3次之间，他们通常在忙碌的工作日选择在线订餐，以节省时间。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订餐频率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用户更倾向于选择口味好、评价高的餐厅，同时也会考虑价格、配送速度等因素。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消费偏好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49" r="49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9131" r="913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在线餐饮用户更倾向于使用移动支付方式，如支付宝、微信支付等，他们认为这种方式更加方便快捷。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支付方式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用户消费习惯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https://d.book118.com/828114072047006047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2024-09-28T15:38:24.593</cp:lastPrinted>
  <dcterms:created xsi:type="dcterms:W3CDTF">2024-09-28T07:38:24Z</dcterms:created>
  <dcterms:modified xsi:type="dcterms:W3CDTF">2024-09-28T07:38:26Z</dcterms:modified>
</cp:coreProperties>
</file>