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A5F1A-4F8D-4DF2-A5F2-B1322BC10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C79F4-9CAF-4D6A-BC39-0AD43890B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4D322-5CB8-4B72-AC01-0EAF42705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F7B27-E382-495C-B337-BDBA6052A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A0FCA-D41D-45F8-8104-FF6083F52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6BCEC-7A96-49D4-A9B5-5BD622BF9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70819-9E70-49A9-B377-F43897B65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48D3C-F988-4C34-A3E5-4BE86C393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5C502-334A-4928-8F41-5B4FC006E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22858-0D34-41C6-B8C8-75CF2EDD7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F41C5-2542-462A-A49B-47A8A8A4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5053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《完全互溶双液系统》ppt课件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完全互溶双液系统的定义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完全互溶双液系统的相图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完全互溶双液系统的热力学性质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完全互溶双液系统的化学反应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完全互溶双液系统的实验研究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完全互溶双液系统的定义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完全互溶双液系统是指两种液体在一定条件下完全相互溶解，形成均一的混合物。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两种液体在混合时不会产生明显的界面，而是形成一个单一的液体相。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完全互溶双液系统在化学、物理和工程领域中具有广泛的应用。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什么是完全互溶双液系统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完全互溶双液系统具有均一性和稳定性。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两种液体在混合后不会分离，不会出现明显的相变。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完全互溶双液系统的物理和化学性质在混合物中是均匀一致的。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完全互溶双液系统的特性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完全互溶双液系统广泛应用于燃料和溶剂领域，如乙醇汽油、甲醇汽油等。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燃料和溶剂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167" r="2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药物制备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完全互溶双液系统可以作为化学反应的介质，促进反应的进行，提高反应速率和产物的纯度。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在药物制备中，完全互溶双液系统可以用于制备药物溶液，提高药物的溶解度和生物利用度。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完全互溶双液系统的应用场景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完全互溶双液系统的相图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通过实验测定双液系统的温度、压力和组成，记录数据。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实验测定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将实验数据整理成表格，并计算出不同组成下的温度和压力。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根据整理好的数据，使用绘图软件绘制出温度-组成和压力-组成的相图。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绘制相图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相图的绘制方法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在相图中识别出单相区、双相区和三相区。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识别相区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了解在相平衡条件下，双液系统的温度、压力和组成之间的关系。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理解相平衡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分析不同组成下双液系统的相分离现象及其原因。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分析相分离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相图的解读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相图的应用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工业生产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利用相图指导工业生产，优化工艺参数，提高产品质量和产量。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科学研究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通过研究相图，深入了解双液系统的物理化学性质和行为，为新材料的开发和研究提供理论支持。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教育教学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将相图作为教学工具，帮助学生深入理解双液系统的基本概念和原理，提高教学效果。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完全互溶双液系统的热力学性质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https://d.book118.com/828115053070006035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2024-09-14T08:40:16.396</cp:lastPrinted>
  <dcterms:created xsi:type="dcterms:W3CDTF">2024-09-14T00:40:16Z</dcterms:created>
  <dcterms:modified xsi:type="dcterms:W3CDTF">2024-09-14T00:40:18Z</dcterms:modified>
</cp:coreProperties>
</file>