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66DB8-6DE9-4343-BBB3-78F9D60F0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C30D3-D474-4DBE-ABC4-07C0D28DA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7A620-4ABA-4620-9331-C30E70089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24798-16FA-4E34-B36C-0AA0DABE3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14E676-6841-4EF0-94A2-A58541F77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5348C-C9E8-4096-B2F3-638ACE785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B00223-28AE-443A-BEBE-4753533C4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EDE02-AF35-49C2-BAF6-B550716CC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89699-BD0A-4822-A026-D62644F97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0BC49-78D2-4D95-98B4-7F2993470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B2125-56D8-4AA6-BC90-DC3EB4811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6071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研究开发行业复工安全培训课件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研发行业特点及安全风险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复工前准备与检查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个人防护与卫生防疫措施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实验室安全与危化品管理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设备操作与维护保养要求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应急处理与事故报告流程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复工安全是确保员工在工作场所免受事故伤害，维护生命安全的重要措施。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333" r="21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安全事故往往会给企业带来重大经济损失和声誉损害，复工安全有助于企业稳定运营和持续发展。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企业作为社会成员，有责任关注员工安全与健康，通过复工安全培训体现对社会的负责态度。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80" r="5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复工安全现状及挑战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安全意识薄弱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部分员工对复工安全的重要性认识不足，缺乏必要的安全意识和自我保护能力。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安全管理不到位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一些企业在复工过程中存在安全管理漏洞，如安全制度不完善、安全设施缺失等。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疫情等外部因素影响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近年来，疫情等外部因素对企业复工安全带来了新的挑战，如防疫措施的执行、员工心理健康的关注等。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促进企业安全管理提升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通过培训，推动企业完善安全管理制度，提高安全管理水平，确保复工过程的安全可控。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通过培训，使员工充分认识到复工安全的重要性，增强安全意识，形成安全文化。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掌握基本安全技能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培训员工掌握基本的安全操作技能和处理突发事件的应急能力，降低事故发生的概率。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复工安全培训目的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研发行业特点及安全风险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26" r="117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717" r="1971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587" r="2658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研发行业特点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研发行业高度依赖专业知识和技能，涉及大量复杂的技术和理论。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不断追求新技术、新产品和新服务，以创新为核心竞争力。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需要多学科背景的团队紧密协作，共同推进项目进展。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面临激烈的市场竞争和快速的技术更新，工作压力较大。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知识密集型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团队协作紧密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高压工作环境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研发行业安全风险分析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745" r="1174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4942" r="2494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涉及化学、生物、物理等实验室，存在化学品泄漏、生物安全、辐射等风险。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技术秘密和商业秘密泄露可能导致重大经济损失和竞争优势丧失。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研发过程中涉及大量敏感数据和知识产权，网络安全防护至关重要。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长时间高压工作可能导致员工身心健康问题，如过度疲劳、心理压力等。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实验室安全事故案例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某公司研发实验室发生化学品泄漏事故，造成人员伤亡和财产损失。事故原因包括实验室管理不善、员工操作失误等。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知识产权侵权案例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某研发公司的核心技术被竞争对手非法获取并用于商业目的，导致该公司市场份额大幅减少。该案例揭示了知识产权保护的重要性。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网络安全事故案例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某研发机构遭受网络攻击，导致重要研发数据和成果泄露。事故原因包括网络安全防护不足、员工安全意识薄弱等。该案例强调了网络安全在研发过程中的重要性。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典型事故案例解析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复工前准备与检查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制定复工计划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防疫物资准备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场所消毒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复工前准备工作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明确复工时间、人员安排、工作计划等，确保各项工作有序进行。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对办公区域、实验室、会议室等场所进行全面消毒，确保环境安全。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储备足够的口罩、消毒液、洗手液等防疫物资，保障员工健康安全。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对研发设备、实验仪器等进行检查和维护，确保设备正常运转。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根据行业特点和公司实际情况，制定详细的安全检查表。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制定安全检查表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由安全管理部门组织专业人员对各个场所进行安全检查。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组织安全检查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对检查中发现的问题进行记录，并拍照或录像留存证据。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记录检查结果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对检查结果进行汇总分析，评估安全风险，提出改进措施。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汇总分析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复工前安全检查流程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375" r="10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对于检查中发现的问题，应立即采取措施进行整改，消除安全隐患。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立即整改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上报领导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跟踪督办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对于无法立即整改的问题，应及时上报公司领导，协调资源进行处理。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对于上报的问题，安全管理部门应跟踪督办，确保问题得到及时解决。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问题整改完成后，应及时向安全管理部门反馈结果，形成闭环管理。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检查中发现问题处理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个人防护与卫生防疫措施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https://d.book118.com/828116071063006036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2024-09-15T19:35:56.400</cp:lastPrinted>
  <dcterms:created xsi:type="dcterms:W3CDTF">2024-09-15T11:35:56Z</dcterms:created>
  <dcterms:modified xsi:type="dcterms:W3CDTF">2024-09-15T11:35:58Z</dcterms:modified>
</cp:coreProperties>
</file>