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0F04FD-F1DB-4FA2-8EB2-032ED5581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1C2E41-A4F5-4EB5-AA62-10BE5C7A2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2ABE43-FD69-482C-BD3F-F025524A8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C9876E-1188-4358-89E0-DE253B24A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8B95F5-AF6D-423F-8C94-591193AD3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F93A7A-F798-4CBA-9BE6-E5F84AF1B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FB0896-0C13-45A2-BB2F-92EB9EF8E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79ADA3-DC62-4BFA-8D86-22828C64B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6679A3-C844-4C94-9C7E-01FE33B59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01E7CE-080D-4164-8738-683B6E1D5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19726C-0EDD-4D09-8FB8-0DCCB07DA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116076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压力损伤护理技术PPT\n## 1.压力损伤的基本概念与分类\n### 1.1压力损伤的定义与成因\n### 1.2压力损伤的类型与分级\n### 1.3压力损伤的高危人群与好发部位\n## 2.压力损伤的诊断与评估\n### 2.1压力损伤的临床表现与诊断方法\n### 2.2压力损伤的评估工具与标准\n### 2.3压力损伤的早期识别与预防策略\n## 3.压力损伤的护理措施\n### 3.1压力损伤的清洁与消毒\n### 3.2压力损伤的敷料选择与应用\n### 3.3压力损伤的舒适性与支持性护理\n## 4.压力损伤的药物治疗与物理治疗\n### 4.1压力损伤的药物治疗选择\n### 4.2压力损伤的物理治疗方法与作用\n### 4.3压力损伤的康复训练与营养支持\n## 5.压力损伤的并发症与护理\n### 5.1压力损伤的并发症预防与护理\n### 5.2压力损伤的感染控制与护理\n### 5.3压力损伤的疼痛管理与心理护理\n## 6.压力损伤的护理管理与教育\n### 6.1压力损伤的护理组织与管理\n### 6.2压力损伤的护理教育与培训\n### 6.3压力损伤的护理质量与持续改进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压力损伤护理技术PPT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压力损伤的基本概念与分类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16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压力损伤（Pressure Injury）是指由于长时间受压而导致皮肤和皮下组织受损的疾病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受压部位的血流受限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细胞缺氧和营养供应不足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压力损伤的发生与患者年龄、身体状况、疾病等因素有关</a:t>
                </a:r>
                <a:endParaRPr/>
              </a:p>
            </p:txBody>
          </p:sp>
        </p:grpSp>
        <p:grpSp>
          <p:nvGrpSpPr>
            <p:cNvPr id="219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成因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长期卧床、坐轮椅等导致局部受压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局部皮肤潮湿、摩擦等因素加重损伤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营养不良、低蛋白血症等影响皮肤愈合能力</a:t>
                </a:r>
                <a:endParaRPr/>
              </a:p>
            </p:txBody>
          </p:sp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压力损伤的定义与成因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压力损伤的类型与分级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I期：皮肤完整，局部红斑、水肿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II期：皮肤破损，浅表溃疡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III期：皮肤全层破损，深部溃疡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IV期：组织坏死，深部感染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采用国际压力损伤分期系统（NPIS）进行分级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分级依据包括皮肤损伤的深度、范围、愈合情况等因素</a:t>
                </a:r>
                <a:endParaRPr/>
              </a:p>
            </p:txBody>
          </p:sp>
          <p:pic>
            <p:nvPicPr>
              <p:cNvPr id="2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高危人群</a:t>
                </a:r>
                <a:endParaRPr/>
              </a:p>
            </p:txBody>
          </p:sp>
          <p:sp>
            <p:nvSpPr>
              <p:cNvPr id="2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长期卧床、活动受限的患者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患有糖尿病、低蛋白血症等疾病的患者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免疫系统受损、长期使用激素等药物的患者</a:t>
                </a:r>
                <a:endParaRPr/>
              </a:p>
            </p:txBody>
          </p:sp>
          <p:sp>
            <p:nvSpPr>
              <p:cNvPr id="2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好发部位</a:t>
                </a:r>
                <a:endParaRPr/>
              </a:p>
            </p:txBody>
          </p:sp>
          <p:sp>
            <p:nvSpPr>
              <p:cNvPr id="2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骨骼隆突部位：如骶尾部、髋部、肩胛部等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摩擦力较大的部位：如坐骨结节、足跟部等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局部潮湿、不易透气的部位：如腋窝、会阴部等</a:t>
                </a:r>
                <a:endParaRPr/>
              </a:p>
            </p:txBody>
          </p:sp>
          <p:sp>
            <p:nvSpPr>
              <p:cNvPr id="2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压力损伤的高危人群与好发部位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压力损伤的诊断与评估</a:t>
            </a:r>
            <a:endParaRPr/>
          </a:p>
        </p:txBody>
      </p:sp>
      <p:sp>
        <p:nvSpPr>
          <p:cNvPr id="25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</a:t>
                </a:r>
                <a:endParaRPr/>
              </a:p>
            </p:txBody>
          </p:sp>
          <p:sp>
            <p:nvSpPr>
              <p:cNvPr id="2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受压部位皮肤红斑、水肿、破损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溃疡深浅不一，可能有坏死、感染等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疼痛、感觉异常、皮肤温度异常等症状</a:t>
                </a:r>
                <a:endParaRPr/>
              </a:p>
            </p:txBody>
          </p:sp>
          <p:sp>
            <p:nvSpPr>
              <p:cNvPr id="2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诊断方法</a:t>
                </a:r>
                <a:endParaRPr/>
              </a:p>
            </p:txBody>
          </p:sp>
          <p:sp>
            <p:nvSpPr>
              <p:cNvPr id="2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根据临床表现进行诊断   -可采用压力损伤分期系统（NPIS）进行评估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必要时进行皮肤活检等检查</a:t>
                </a:r>
                <a:endParaRPr/>
              </a:p>
            </p:txBody>
          </p:sp>
          <p:sp>
            <p:nvSpPr>
              <p:cNvPr id="2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压力损伤的临床表现与诊断方法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压力损伤的评估工具与标准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评估工具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采用压力损伤风险评估量表（Braden Scale）进行评估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评估内容包括患者的一般状况、活动能力、皮肤状况等因素</a:t>
                </a:r>
                <a:endParaRPr/>
              </a:p>
            </p:txBody>
          </p:sp>
          <p:pic>
            <p:nvPicPr>
              <p:cNvPr id="2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根据评估结果将患者分为低、中、高风险等级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对高风险患者进行重点观察和护理</a:t>
                </a:r>
                <a:endParaRPr/>
              </a:p>
            </p:txBody>
          </p:sp>
          <p:pic>
            <p:nvPicPr>
              <p:cNvPr id="2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压力损伤的早期识别与预防策略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早期识别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对高危人群进行定期评估和观察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注意患者的主诉和症状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定期检查受压部位皮肤状况</a:t>
                </a:r>
                <a:endParaRPr/>
              </a:p>
            </p:txBody>
          </p:sp>
          <p:pic>
            <p:nvPicPr>
              <p:cNvPr id="2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采取合适的减压措施，如定期翻身、使用减压垫等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保持患者皮肤清洁干燥，避免摩擦和潮湿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加强营养支持，提高患者的皮肤愈合能力</a:t>
                </a:r>
                <a:endParaRPr/>
              </a:p>
            </p:txBody>
          </p:sp>
          <p:pic>
            <p:nvPicPr>
              <p:cNvPr id="3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压力损伤的护理措施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使用温和的清洁剂，避免使用刺激性强的清洁剂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清洁时避免摩擦，以免加重皮肤损伤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消毒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感染部位使用碘伏等消毒液进行消毒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无菌敷料定期更换，保持伤口清洁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压力损伤的清洁与消毒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压力损伤的敷料选择与应用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敷料选择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根据压力损伤的分期、部位和患者情况选择合适的敷料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常用敷料包括泡沫敷料、水胶体敷料、负压治疗敷料等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敷料应用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敷料要覆盖整个损伤部位，避免剪切力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定期更换敷料，观察伤口愈合情况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舒适性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合理安排患者体位，避免局部受压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使用合适的床垫、坐垫等，提高患者的舒适度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支持性护理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鼓励患者进行适当的运动，提高肌肉力量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对患者进行心理疏导，增强信心，减轻焦虑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压力损伤的舒适性与支持性护理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https://d.book118.com/828116076126006037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压力损伤护理技术PPT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2024-09-17T21:08:12.700</cp:lastPrinted>
  <dcterms:created xsi:type="dcterms:W3CDTF">2024-09-17T13:08:12Z</dcterms:created>
  <dcterms:modified xsi:type="dcterms:W3CDTF">2024-09-17T13:08:14Z</dcterms:modified>
</cp:coreProperties>
</file>