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FE5BE5-39EB-4D31-A5F5-EA27401F7E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EB8360-037A-45AC-A758-AE7F34BB92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0EC471-14A3-4ACB-83FF-24392137DA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0F0E19D-BDC6-4D2F-AB8A-9A39CD3F5F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C3614E-C940-46E2-9A98-9E17B8EA1E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BEF97B-59AD-4C09-8FF7-CB71C3ED97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C747A50-A232-406A-A58B-E9C8153CF6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BD7F09-3EDA-4405-AC54-A6C2ED69FE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AD8D32-6C02-4728-ABE8-3A89FD3969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01834A-CB97-4DD6-8613-FB81688543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EFA22A-822D-4921-BEE3-254C075E8D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8116142020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solidFill>
                <a:latin typeface="Microsoft Yahei"/>
                <a:ea typeface="Microsoft Yahei"/>
                <a:cs typeface="Microsoft Yahei"/>
              </a:rPr>
              <a:t>营销渠道营运资金周转天数为负</a:t>
            </a:r>
          </a:p>
        </p:txBody>
      </p:sp>
      <p:sp>
        <p:nvSpPr>
          <p:cNvPr id="3" name="AutoShape 3"/>
          <p:cNvSpPr/>
          <p:nvPr/>
        </p:nvSpPr>
        <p:spPr>
          <a:xfrm>
            <a:off x="3372951" y="4479967"/>
            <a:ext cx="2056587" cy="434059"/>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solidFill>
                <a:latin typeface="Microsoft Yahei"/>
                <a:ea typeface="Microsoft Yahei"/>
                <a:cs typeface="Microsoft Yahei"/>
              </a:rPr>
              <a:t>汇报人：XXX</a:t>
            </a:r>
            <a:endParaRPr lang="en-US" sz="1100"/>
          </a:p>
        </p:txBody>
      </p:sp>
      <p:sp>
        <p:nvSpPr>
          <p:cNvPr id="4" name="AutoShape 4"/>
          <p:cNvSpPr/>
          <p:nvPr/>
        </p:nvSpPr>
        <p:spPr>
          <a:xfrm>
            <a:off x="6887803" y="4487418"/>
            <a:ext cx="2077143"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solidFill>
                <a:latin typeface="Microsoft Yahei"/>
                <a:ea typeface="Microsoft Yahei"/>
                <a:cs typeface="Microsoft Yahei"/>
              </a:rPr>
              <a:t>2024-01-13</a:t>
            </a:r>
            <a:endParaRPr lang="en-US" sz="1100"/>
          </a:p>
        </p:txBody>
      </p:sp>
      <p:sp>
        <p:nvSpPr>
          <p:cNvPr id="5" name="AutoShape 5"/>
          <p:cNvSpPr/>
          <p:nvPr/>
        </p:nvSpPr>
        <p:spPr>
          <a:xfrm>
            <a:off x="352425" y="345394"/>
            <a:ext cx="5497697" cy="419156"/>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6" name="AutoShape 6"/>
          <p:cNvSpPr/>
          <p:nvPr/>
        </p:nvSpPr>
        <p:spPr>
          <a:xfrm>
            <a:off x="9364826" y="329260"/>
            <a:ext cx="2473866" cy="508573"/>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营销渠道营运资金周转天数为负的概念及影响</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营销渠道营运资金周转天数为负的原因分析</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解决营销渠道营运资金周转天数为负的策略</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案例分析</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结论与建议</a:t>
            </a:r>
          </a:p>
        </p:txBody>
      </p:sp>
      <p:sp>
        <p:nvSpPr>
          <p:cNvPr id="6" name="AutoShape 6"/>
          <p:cNvSpPr/>
          <p:nvPr/>
        </p:nvSpPr>
        <p:spPr>
          <a:xfrm>
            <a:off x="6340996" y="373969"/>
            <a:ext cx="5497697" cy="419156"/>
          </a:xfrm>
          <a:prstGeom prst="rect">
            <a:avLst/>
          </a:prstGeom>
          <a:noFill/>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709" b="5709"/>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随着市场竞争的加剧，营销渠道营运资金的管理成为企业关注的重点。</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营销渠道营运资金周转天数为负的现象在某些企业中普遍存在，这给企业的经营带来了挑战。</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4719" r="247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研究营销渠道营运资金周转天数为负的原因，为企业制定有效的管理策略提供依据。</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分析营销渠道营运资金周转天数为负对企业经营的影响，为企业的可持续发展提供支持。</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研究目的和意义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solidFill>
                <a:latin typeface="Microsoft Yahei"/>
                <a:ea typeface="Microsoft Yahei"/>
                <a:cs typeface="Microsoft Yahei"/>
              </a:rPr>
              <a:t>营销渠道营运资金周转天数为负的概念及影响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营销渠道营运资金周转天数为负指的是企业在营销渠道中投入的资金在一定时间内无法回收，导致资金周转出现负数。</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这通常意味着企业在营销渠道中的投入超过了其销售收入，导致资金链紧张，甚至可能面临资金流断裂的风险。</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营销渠道营运资金周转天数为负的概念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财务压力</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营销渠道营运资金周转天数为负会导致企业面临财务压力，因为企业需要不断投入更多的资金来维持营销渠道的正常运转。这可能会导致企业资金链紧张，甚至出现资金流断裂的风险。</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经营风险</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营销渠道营运资金周转天数为负还可能增加企业的经营风险。由于企业无法及时回收资金，可能会影响到企业的正常运营，甚至导致企业破产。</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客户关系风险</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如果企业无法及时回收资金，可能会影响到企业的客户关系。因为企业无法及时支付供应商或合作伙伴的款项，可能会导致合作关系破裂，从而影响企业的声誉和长期发展。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营销渠道营运资金周转天数为负的影响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solidFill>
                <a:latin typeface="Microsoft Yahei"/>
                <a:ea typeface="Microsoft Yahei"/>
                <a:cs typeface="Microsoft Yahei"/>
              </a:rPr>
              <a:t>营销渠道营运资金周转天数为负的原因分析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1320" r="4132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859" r="2885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096" r="2809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企业可能采用过于谨慎的销售策略，导致销售量不足，回款周期延长，进而影响营运资金的周转。</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销售策略过于保守</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过度依赖折扣和促销活动，虽然短期内能够提高销售额，但可能导致利润下降，同时增加坏账风险。</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促销策略不当</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销售策略不当</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过多的库存积压导致资金占用，影响营运资金的正常流转。</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库存管理不善可能导致产品过期、损坏或丢失，从而增加企业的损失和营运资金的压力。</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库存管理问题</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库存管理不善</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库存积压严重</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https://d.book118.com/828116142020006037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2024-09-16T20:05:01.375</cp:lastPrinted>
  <dcterms:created xsi:type="dcterms:W3CDTF">2024-09-16T12:05:01Z</dcterms:created>
  <dcterms:modified xsi:type="dcterms:W3CDTF">2024-09-16T12:05:03Z</dcterms:modified>
</cp:coreProperties>
</file>