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28F346-8999-4EA6-8C2F-90DCDDCD1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4E22A2-F511-45C9-83CB-518BEB2CE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4D8117-9362-4D23-A85E-AE32498E7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DB6AF6-F48B-4B79-8365-7CA959AF0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9B0DE-3B9F-449C-9282-4BCF0C194E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B4319B-B2F9-40FF-B82E-AB924465AC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97B2EA-233A-4EF6-8A04-C46EB62B40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BA6E6B-E28D-4803-B706-8C2312E7E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A876C3-C12B-46F3-9C30-13CCFBAD1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A5FD5-7E14-426B-92F0-9BF016B95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B3F4A-303C-4F47-AB3A-71110DCC9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1706600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银行风险隐患排查工作报告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风险隐患排查方法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风险隐患排查结果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风险隐患应对措施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结论和建议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9625" b="9625"/>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为了确保银行运营安全，防范潜在风险，提高风险管理水平，本次风险隐患排查工作旨在全面梳理银行内部的风险点，加强风险控制和监督。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随着金融市场的不断变化和银行业务的快速发展，银行面临的风险日趋复杂和多样化，为了应对这些挑战，银行管理层决定开展风险隐患排查工作，加强风险防范和控制。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本次风险隐患排查工作涉及银行各个业务领域，包括信贷、投资、支付、保险等，以及各个层级的管理部门和操作环节。</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由于时间、人力和资源等方面的限制，本次排查工作可能无法覆盖银行的全部风险点，但仍将尽力全面梳理和分析现有的风险隐患。</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工作范围和限制</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限制</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工作范围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风险隐患排查方法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风险识别是排查工作的基础，通过收集和分析信息，识别银行面临的各种潜在风险。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风险识别的方法包括对银行各项业务、流程和系统的全面审查，以及与员工、客户和相关机构的沟通和交流，以了解可能存在的风险点。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24" r="237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风险评估是对识别出的风险进行量化和定性分析，以确定其对银行的影响程度和可能性。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风险评估的方法包括对风险发生的可能性和影响程度进行打分和排序，以便确定哪些风险需要优先处理。</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风险应对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风险应对是在识别和评估风险的基础上，制定相应的措施以降低或消除风险。</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风险应对的方法包括制定风险防范措施、应急预案和风险控制计划，以确保在风险发生时能够及时应对，减少损失。</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风险隐患排查结果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由于借款人违约引发的风险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信用风险是银行面临的主要风险之一，主要是由于借款人未能按照约定履行还款义务而引发的风险。银行在开展信贷业务时，应充分评估借款人的信用状况和还款能力，并采取相应的风险控制措施。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信用风险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由于市场价格波动引发的风险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市场风险是指因市场价格波动，如利率、汇率、股票价格等变化，而对银行的业务和资产价值产生的风险。银行应密切关注市场动态，建立完善的市场风险管理体系，采取有效的对冲策略，以降低市场风险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https://d.book118.com/828117066001006032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2024-09-09T04:09:06.507</cp:lastPrinted>
  <dcterms:created xsi:type="dcterms:W3CDTF">2024-09-08T20:09:06Z</dcterms:created>
  <dcterms:modified xsi:type="dcterms:W3CDTF">2024-09-08T20:09:08Z</dcterms:modified>
</cp:coreProperties>
</file>