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85D79-4061-4D4C-999F-B8E0E0C70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C996-8D0B-4330-85F6-D09252B16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773A8-72B8-423E-9019-C210B9A3A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8C7C0-8169-40A2-95B1-0C31611C7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138731-19E9-403B-BD01-2C62BCAD8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5B0684-261E-4FEB-B338-06225B742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09C1E-22FC-4186-A98B-3C707E72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07671-CA1F-4919-9136-6907BACD1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D371A-B2F1-40EB-A942-E8A36B2CC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1D47E-2AFD-48BB-884A-84688FC1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343D5-0E41-4896-9760-660B4B32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117066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肛周皮炎是指发生在肛门周围皮肤由各种原因引起的炎症性皮肤病。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肛周皮炎的症状包括肛门周围皮肤瘙痒、疼痛、红肿、丘疹、水疱、糜烂、渗液等。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肛周皮炎的病因复杂多样，可能包括感染、过敏、免疫、遗传、环境等多种因素。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肛周皮炎的发病机制涉及炎症反应、免疫应答异常等多个方面，具体机制仍需进一步研究。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肛周皮炎的诊断主要依据症状和体征，有时需要结合实验室检查和组织病理学检查。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肛周皮炎需要与肛门湿疹、肛门瘙痒症、肛门尖锐湿疣等其他肛门周围皮肤病进行鉴别。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87" b="27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483" r="348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保持肛周清洁干燥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便后及时清洗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每次排便后，应用温水清洗肛周区域，保持皮肤清洁。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勤换内裤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选择透气性好、棉质的内裤，并及时更换，保持肛周干爽。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避免使用化学清洁剂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避免使用肥皂、沐浴露等化学清洁剂，以免刺激皮肤。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选择符合人体工程学的坐便器，减轻长时间坐姿对肛周皮肤的压迫。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选择舒适坐便器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使用柔软卫生纸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便后擦拭方向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选择质地柔软、无香料的卫生纸，避免使用粗糙或含化学成分的卫生纸。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擦拭时应从前往后，避免将肛门处的细菌带到肛周区域。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选择合适的坐便器与卫生纸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避免使用含酒精、香料和化学成分的清洁用品。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避免长时间久坐，适时起身活动，减轻肛周皮肤压力。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避免穿着紧身裤、化纤内裤等不透气衣物，保持肛周通风良好。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避免刺激性物质接触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肛周皮炎的药物治疗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https://d.book118.com/828117066051006046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2024-09-27T05:16:01.061</cp:lastPrinted>
  <dcterms:created xsi:type="dcterms:W3CDTF">2024-09-26T21:16:01Z</dcterms:created>
  <dcterms:modified xsi:type="dcterms:W3CDTF">2024-09-26T21:16:03Z</dcterms:modified>
</cp:coreProperties>
</file>