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C9401-8790-4B47-B2C1-69B578A06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933331-F5A3-45AA-890A-5363F53E7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9504F-053C-4489-9920-A27822E3D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C6DA9B-9EC7-4879-8AC4-7A8F28D43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F10A54-17B2-4228-8912-284DC572D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0565CD-2936-42D5-B33D-E38D23854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583CC4-3C0E-4CD6-BF8C-E335A1EC9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E86F0F-2B1E-4397-9C05-05AA73F3C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EC90E6-3335-4CC9-81D5-806706243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CBCA4-DDE2-41E4-8A4E-2BF6ACEFE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F0B0EA-943F-47D7-A0B7-3542E3E15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1710111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招生数据分析报告河北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河北省招生概况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河北省各地区招生数据分析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河北省高校招生情况对比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招生数据反映的问题及原因分析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改进建议与展望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本报告旨在通过对河北省招生数据的深入分析，揭示招生录取情况、考生群体特征以及潜在问题，为教育部门、高校及考生提供有价值的参考信息。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随着高等教育的普及和招生规模的扩大，河北省的招生数据呈现出复杂多变的特征。为了更好地了解招生形势，优化招生政策，提高教育质量，有必要对招生数据进行全面、深入的分析。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本报告的数据主要来源于河北省教育考试院、各高校招生办公室以及国家统计局等官方渠道，确保数据的真实性和可靠性。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涵盖了河北省内所有高校的招生数据，包括本科、专科等各个层次的录取情况，同时涉及文理科、性别、地域等多个维度的考生信息。此外，报告还对历年招生数据进行了对比分析，以揭示招生趋势和变化规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数据范围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河北省招生概况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招生规模与结构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近年来，河北省高校招生人数保持稳定增长，2022年招生总人数达到XX万人，较上一年增长XX%。其中，本科生招生人数为XX万人，专科生招生人数为XX万人。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学科结构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河北省高校学科结构日益完善，涵盖了理、工、农、医、文、法、教育、艺术等八大学科门类。其中，工科、理科、医学等学科招生人数占比较高。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招生来源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河北省高校招生来源以省内为主，占比超过XX%。同时，也吸引了来自全国其他地区的众多优秀学子前来就读。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招生人数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16886" y="1350481"/>
            <a:ext cx="4929007" cy="4929007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224015" y="1957609"/>
            <a:ext cx="3714750" cy="3714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795515" y="2529109"/>
            <a:ext cx="2571750" cy="25717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533112" y="3266707"/>
            <a:ext cx="1096555" cy="1096555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政策调整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近年来，河北省对高考招生政策进行了多次调整，如实施平行志愿投档模式、取消批次线等，旨在提高招生录取的公平性和科学性。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特殊类型招生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河北省高校在自主招生、高水平艺术团、高水平运动队等特殊类型招生方面取得了显著成效，为具有特殊才能的考生提供了更多升学机会。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港澳台及外籍学生招生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河北省高校积极推进港澳台及外籍学生招生工作，为培养具有国际视野的人才奠定了基础。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招生政策与变化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随着高等教育普及率的提高和河北省经济社会发展的需要，未来河北省高校招生计划将继续增加，为更多考生提供升学机会。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招生计划增加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为适应新时代人才培养需求，河北省高校将进一步优化学科结构，加大新兴学科、交叉学科的招生力度。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学科结构优化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未来河北省高校招生录取将更加注重考生的综合素质评价，推动建立分类考试、综合评价、多元录取的招生录取模式。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招生录取改革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招生趋势分析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河北省各地区招生数据分析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石家庄市招生数据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154710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报名人数最多的专业为XX专业，报名人数达到XX人。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99789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石家庄市共有XX所高中参与招生，其中XX高中的录取分数线最高，为XX分。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02747" y="1746786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2022年石家庄市招生计划总数为XX人，较去年增长X%。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15038" y="1615818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石家庄市考生的平均分为XX分，最高分为XX分。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2022年唐山市招生计划总数为XX人，较去年增长X%。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报名人数最多的专业为XX专业，报名人数达到XX人。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唐山市共有XX所高中参与招生，其中XX高中的录取分数线最高，为XX分。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唐山市考生的平均分为XX分，最高分为XX分。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唐山市招生数据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2022年邯郸市招生计划总数为XX人，较去年增长X%。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邯郸市考生的平均分为XX分，最高分为XX分。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报名人数最多的专业为XX专业，报名人数达到XX人。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邯郸市共有XX所高中参与招生，其中XX高中的录取分数线最高，为XX分。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邯郸市招生数据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1924526" y="2519839"/>
            <a:ext cx="1044607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947577" y="3946970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180481" y="3974306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137428" y="2548604"/>
            <a:ext cx="1046035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220860" y="2861618"/>
            <a:ext cx="451939" cy="363811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22230" y="4203954"/>
            <a:ext cx="495300" cy="495300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9388983" y="2800826"/>
            <a:ext cx="542925" cy="542925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9455134" y="4250341"/>
            <a:ext cx="495300" cy="49530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https://d.book118.com/828117101117006044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2024-09-25T01:29:26.856</cp:lastPrinted>
  <dcterms:created xsi:type="dcterms:W3CDTF">2024-09-24T17:29:26Z</dcterms:created>
  <dcterms:modified xsi:type="dcterms:W3CDTF">2024-09-24T17:29:28Z</dcterms:modified>
</cp:coreProperties>
</file>