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91EC39-0FDF-4A75-B5F1-2E2B35ADD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C06F0A-6DE3-4133-9758-559A49083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AB4D42-4BAF-4C59-BC21-605EB7294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B21CD7-7B3D-46FA-9E48-5D476F55A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A5C142-19AB-4BD4-B8D9-D50A6D3A1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F69344-D4F3-4A99-8F61-563110874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438A3C-AC48-4F7A-BA6A-6226DBD80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22443F-DCC0-41AD-90D4-33512DA4DE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F6006B-B9B4-4E4B-8F9A-718E77036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FB8BA-CF7E-48B4-954B-0AD632347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4C61F-0544-4216-B425-3D367A07F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12100613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公路工程施工组织设计与工程概预算培训课件\n## 1.公路工程施工组织设计概述\n### 1.1公路工程施工组织设计的重要性及目的\n### 1.2公路工程施工组织设计的基本原则和方法\n### 1.3公路工程施工组织设计的实施与监控\n## 2.公路工程施工组织设计的主要内容\n### 2.1施工项目部的组建与职责划分\n### 2.2施工进度计划的编制与控制\n### 2.3施工资源配置与优化\n## 3.公路工程概预算的基本概念与编制原则\n### 3.1公路工程概预算的基本概念与作用\n### 3.2公路工程概预算的编制原则与方法\n### 3.3公路工程概预算的审查与批准\n## 4.公路工程概预算的编制内容与技巧\n### 4.1公路工程概预算的编制内容与方法\n### 4.2公路工程概预算的编制技巧与实例分析\n### 4.3公路工程概预算的动态管理与调整\n## 5.公路工程施工组织设计与工程概预算的关系与协调\n### 5.1公路工程施工组织设计与工程概预算的关系\n### 5.2公路工程施工组织设计与工程概预算的协调与优化\n### 5.3公路工程施工组织设计与工程概预算的信息化管理\n&quot;,&quot;templateId&quot;:&quot;1conbzikijrczy9ypxfn8ygnt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4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3600"/>
              <a:t>公路工程施工组织设计与工程概预算培训课件</a:t>
            </a:r>
            <a:endParaRPr lang="zh-CN"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1695" y="5051672"/>
            <a:ext cx="5848350" cy="482600"/>
          </a:xfrm>
        </p:spPr>
        <p:txBody>
          <a:bodyPr>
            <a:normAutofit/>
          </a:bodyPr>
          <a:lstStyle/>
          <a:p>
            <a:r>
              <a:rPr lang="en-US" smtClean="0"/>
              <a:t> </a:t>
            </a:r>
            <a:endParaRPr lang="zh-CN" spc="0">
              <a:solidFill>
                <a:schemeClr val="bg1">
                  <a:lumMod val="50000"/>
                  <a:alpha val="10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6098501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公路工程施工组织设计概述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公路工程施工组织设计的重要性及目的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9" name="组合 16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70" name="组合 169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7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提高工程质量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通过合理的施工组织设计，确保施工过程中的质量控制，提高工程的整体质量。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有利于提高施工人员的技能水平，提升施工工艺水平，从而提高工程质量。</a:t>
                </a:r>
                <a:endParaRPr/>
              </a:p>
            </p:txBody>
          </p:sp>
          <p:pic>
            <p:nvPicPr>
              <p:cNvPr id="1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75" name="组合 174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7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提高施工效率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通过合理的施工组织设计，优化施工资源配置，提高施工效率。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有利于降低施工成本，提高施工企业的经济效益。</a:t>
                </a:r>
                <a:endParaRPr/>
              </a:p>
            </p:txBody>
          </p:sp>
          <p:pic>
            <p:nvPicPr>
              <p:cNvPr id="17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80" name="组合 179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18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保障施工安全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通过合理的施工组织设计，制定详细的施工安全措施，确保施工过程中的安全。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有利于减少安全事故，保障施工人员的生命安全。</a:t>
                </a:r>
                <a:endParaRPr/>
              </a:p>
            </p:txBody>
          </p:sp>
          <p:pic>
            <p:nvPicPr>
              <p:cNvPr id="18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6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87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88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确保安全，确保质量，确保进度，确保效益。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合理安排施工顺序，充分利用施工资源，降低施工成本。</a:t>
                </a:r>
                <a:endParaRPr/>
              </a:p>
            </p:txBody>
          </p:sp>
          <p:sp>
            <p:nvSpPr>
              <p:cNvPr id="189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的基本原则</a:t>
                </a:r>
                <a:endParaRPr/>
              </a:p>
            </p:txBody>
          </p:sp>
          <p:sp>
            <p:nvSpPr>
              <p:cNvPr id="190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2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93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工作分解结构法（WBS）：将工程项目分解为更小的任务，然后对每个任务进行详细的施工组织设计。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关键路径法（CPM）：通过分析工程项目的时间参数，确定关键路径，从而优化施工进度计划。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资源平衡法：通过对施工资源的供需分析，实现施工资源的合理配置和优化。</a:t>
                </a:r>
                <a:endParaRPr/>
              </a:p>
            </p:txBody>
          </p:sp>
          <p:sp>
            <p:nvSpPr>
              <p:cNvPr id="194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常用的方法</a:t>
                </a:r>
                <a:endParaRPr/>
              </a:p>
            </p:txBody>
          </p:sp>
          <p:sp>
            <p:nvSpPr>
              <p:cNvPr id="195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公路工程施工组织设计的基本原则和方法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施工组织设计的实施</a:t>
                </a:r>
                <a:endParaRPr/>
              </a:p>
            </p:txBody>
          </p:sp>
          <p:sp>
            <p:nvSpPr>
              <p:cNvPr id="20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根据施工组织设计的要求，组建施工项目部，明确各部门的职责划分。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制定详细的施工进度计划，确保工程按计划进行。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配置施工资源，确保施工过程中的资源需求。</a:t>
                </a:r>
                <a:endParaRPr/>
              </a:p>
            </p:txBody>
          </p:sp>
          <p:sp>
            <p:nvSpPr>
              <p:cNvPr id="20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施工组织设计的监控</a:t>
                </a:r>
                <a:endParaRPr/>
              </a:p>
            </p:txBody>
          </p:sp>
          <p:sp>
            <p:nvSpPr>
              <p:cNvPr id="21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对施工进度、质量和安全进行实时监控，发现问题及时进行调整。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对施工资源进行动态管理，确保资源的合理配置和优化。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对施工组织设计进行定期评估，根据评估结果进行调整和优化。</a:t>
                </a:r>
                <a:endParaRPr/>
              </a:p>
            </p:txBody>
          </p:sp>
          <p:sp>
            <p:nvSpPr>
              <p:cNvPr id="21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公路工程施工组织设计的实施与监控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7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公路工程施工组织设计的主要内容</a:t>
            </a:r>
            <a:endParaRPr/>
          </a:p>
        </p:txBody>
      </p:sp>
      <p:sp>
        <p:nvSpPr>
          <p:cNvPr id="218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施工项目部的组建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根据工程项目的大小和复杂程度，组建相应的施工项目部。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明确项目部的组织结构，包括项目经理、技术负责人、质量负责人、安全负责人等。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职责划分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项目经理：负责项目部的全面工作，包括施工组织设计的制定、实施和监控。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技术负责人：负责施工技术方案的制定和实施，确保工程质量。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质量负责人：负责施工过程中的质量检查和验收，确保工程质量。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安全负责人：负责施工过程中的安全管理和安全教育，确保施工安全。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施工项目部的组建与职责划分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施工进度计划的编制与控制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9" name="组合 23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0" name="组合 239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施工进度计划的编制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根据施工组织设计的要求，制定详细的施工进度计划。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采用关键路径法（CPM）等工具，分析施工进度的关键路径，确保工程按计划进行。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5" name="组合 244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施工进度计划的控制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对施工进度进行实时监控，发现问题及时进行调整。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采取有效的进度控制措施，如加班、增加施工资源等，确保工程按计划进行。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施工资源配置与优化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2" name="组合 2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3" name="组合 25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施工资源配置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根据施工组织设计的要求，配置施工所需的人力、物力、财力等资源。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采用资源平衡法，分析施工资源的供需关系，实现资源的合理配置。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8" name="组合 25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施工资源优化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对施工资源进行动态管理，根据施工进度和实际情况，调整资源配置。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通过提高施工人员的技能水平、改进施工工艺等措施，提高资源利用效率。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公路工程概预算的基本概念与编制原则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基本概念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公路工程概预算：对公路工程项目的建设成本进行预测和计算，为工程项目的投资决策提供依据。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概预算文件：包括概预算说明书、概预算表格、概预算图纸等内容，是工程项目的投资控制文件。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作用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为工程项目的投资决策提供依据，确保工程项目的经济效益。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为工程项目的资金筹措和支付提供依据，确保工程项目的资金供应。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为工程项目的成本控制和结算提供依据，确保工程项目的成本效益。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公路工程概预算的基本概念与作用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https://d.book118.com/828121006137006036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gray">
      <a:dk1>
        <a:srgbClr val="000000"/>
      </a:dk1>
      <a:lt1>
        <a:srgbClr val="FFFFFF"/>
      </a:lt1>
      <a:dk2>
        <a:srgbClr val="000000"/>
      </a:dk2>
      <a:lt2>
        <a:srgbClr val="FFFEFF"/>
      </a:lt2>
      <a:accent1>
        <a:srgbClr val="414042"/>
      </a:accent1>
      <a:accent2>
        <a:srgbClr val="B8B9B6"/>
      </a:accent2>
      <a:accent3>
        <a:srgbClr val="727371"/>
      </a:accent3>
      <a:accent4>
        <a:srgbClr val="1D1C1E"/>
      </a:accent4>
      <a:accent5>
        <a:srgbClr val="71756B"/>
      </a:accent5>
      <a:accent6>
        <a:srgbClr val="464A40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公路工程施工组织设计与工程概预算培训课件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2024-09-16T11:44:05.249</cp:lastPrinted>
  <dcterms:created xsi:type="dcterms:W3CDTF">2024-09-16T03:44:05Z</dcterms:created>
  <dcterms:modified xsi:type="dcterms:W3CDTF">2024-09-16T03:44:07Z</dcterms:modified>
</cp:coreProperties>
</file>