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CAD8A-8208-42A7-BD1C-80D855022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925F6-0DF9-4069-8DFD-F593BBF6A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EB3A0-58E6-43F1-8F1D-5E75F42C5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EFCB3C-9BAF-4B35-AFA3-B579163AB4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6CDA02-8400-43D1-8208-A77A54E05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0E35F6-7742-4411-A42F-085A79B78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E00C76-2061-4826-9B85-C57F92EFB8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4FDD9-61BC-4D3F-A61C-D058257AE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476CE9-FB77-42D7-BCEE-D1EA5F4CE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5A403-52B1-4F08-AAFB-126509975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E121E-FC8C-4F54-AC33-BDEEBDA6F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21040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工作中的经验分享与知识传递方案报告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知识传递方案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工作经验与知识传递的结合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41" r="1494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解决方案和目的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提出通过制定有效的知识传递和经验分享方案，以提高工作效率、促进团队协作和创新。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知识传递和经验分享的重要性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强调在工作中，知识传递和经验分享对于个人和组织的成长至关重要。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面对的挑战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指出当前工作中在知识传递和经验分享方面所面临的挑战，如信息过载、知识碎片化等。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简要介绍本次报告将涵盖的主题，如知识管理、经验分享的方法、实践案例等。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涉及的主题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汇报的重点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不涉及的内容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强调本次报告的重点内容，如知识传递的策略、经验分享的实践等。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说明本次报告不包含的内容，如具体的技术细节、专业领域的深入研究等。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工作经验分享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在工作中不断学习和提升自己的技能，包括参加培训课程、阅读相关书籍和文章、向同事请教等。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711" r="3711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在工作中勇于尝试新的任务和挑战，通过实践锻炼自己的能力和技能。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勇于尝试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在工作中经常进行反思和总结，发现自己的不足和需要改进的地方，并制定相应的行动计划。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反思总结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个人成长经验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007" b="120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522" b="10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3280" b="1328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团队协作经验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与团队成员建立信任关系，尊重彼此的观点和贡献，共同协作完成任务。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在团队中保持开放和透明的沟通，及时分享信息和进展情况，以便更好地协调工作和资源。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根据团队成员的特长和优势进行合理分工，确保任务能够高效地完成。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监控进度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评估总结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项目管理经验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在项目开始之前明确项目的目标和范围，确保所有成员对项目有清晰的认识和理解。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在项目执行过程中监控进度和成果，及时发现和解决问题，确保项目能够按计划顺利进行。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根据项目目标和范围制定相应的计划，包括时间表、资源分配、风险管理等。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在项目结束后进行评估和总结，分析项目的成功和失败原因，总结经验教训并提出改进建议。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知识传递方案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通过知识传递，新员工可以快速掌握必要的工作技能和经验，减少摸索时间，提高工作效率。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012" r="1201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知识传递有助于企业内部知识的积累和传承，形成独特的企业文化和核心竞争力，从而保持企业在市场中的竞争优势。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保持企业竞争力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07" r="180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知识传递不仅有利于企业整体发展，同时也为员工个人提供了更多的学习和发展机会，提升员工的个人价值。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促进员工个人发展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知识传递的重要性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通过导师制、定期会议等方式，新员工可以直接与经验丰富的老员工进行面对面交流，获取一手经验和知识。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面对面交流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企业可以搭建在线学习平台，上传各类培训课程和资料，供员工自主学习和提升。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在线学习平台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建立企业内部的知识库，整理和归纳各类工作文档、案例、经验分享等，便于员工随时查阅和学习。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知识库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通过参与实际项目，新员工可以在实践中学习和掌握工作技能，同时得到老员工的指导和帮助。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实践项目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知识传递的方式和工具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某互联网公司新员工培训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该公司为新员工制定了一系列培训计划，包括在线课程学习、导师辅导、项目实践等环节，确保新员工能够快速融入团队并胜任工作。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某制造业企业经验分享会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该企业定期组织经验分享会，邀请公司内部各个领域的专家进行演讲和交流，分享他们在工作中的经验和心得，促进企业内部知识的传播和共享。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某金融机构内部知识库建设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该机构建立了完善的内部知识库，整理和归纳了各类金融文档、案例、数据分析等资料，为员工提供了便捷的学习资源，提高了员工的专业素养和工作效率。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知识传递的实践案例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https://d.book118.com/828121040117006046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2024-09-27T18:35:07.486</cp:lastPrinted>
  <dcterms:created xsi:type="dcterms:W3CDTF">2024-09-27T10:35:07Z</dcterms:created>
  <dcterms:modified xsi:type="dcterms:W3CDTF">2024-09-27T10:35:09Z</dcterms:modified>
</cp:coreProperties>
</file>