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3A5F9-052E-4599-B75C-9F8DD7633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795B3-52F9-4D43-9922-3B328AB58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C0B1D-943F-440B-BB4E-A544C6389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57D05-0669-451D-9CAD-F827454F5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A93EC-103D-4088-BF8D-73D2D45D6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D39A8-79BD-4896-9987-877B36553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21131-FCEB-48B9-AB5A-23F01D6EB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B3686-D882-46CB-9780-60AD0F30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7B6DA-5E10-40CA-8DD1-418D02ED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41DC9-7872-47D0-9D39-40EF9B96F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89C27-3407-41DD-B5F1-24BB8F89C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1042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脑出血的护理诊断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通过准确的护理诊断，医护人员可以更加有针对性地制定护理计划，提高护理质量，促进患者康复。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脑出血患者易并发各种并发症，如肺部感染、深静脉血栓等。准确的护理诊断有助于及时发现并处理这些并发症，降低患者风险。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根据护理诊断结果，医护人员可以更加合理地分配医疗资源，提高资源利用效率。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护理诊断是医护人员确定患者存在哪些护理问题的关键步骤，为后续制定护理措施提供依据。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准确的护理诊断有助于医护人员制定针对性的护理措施，确保患者得到适当的照顾和治疗。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监测护理效果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护理诊断不仅用于指导护理措施的制定，还可用于监测护理效果。通过比较诊断结果和患者的实际状况，医护人员可以评估护理措施的有效性，及时调整护理计划。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通过护理诊断，医护人员可以全面评估患者的生理、心理和社会状况，了解患者的需求和问题所在。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脑出血是指非外伤性脑实质内血管破裂引起的出血，占全部脑卒中的20%～30%，急性期病死率为30%～40%。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根据出血部位不同，可分为基底节区出血、丘脑出血、小脑出血、脑干出血等。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高血压是脑出血最重要的病因及危险因素。在长期高血压的影响下，脑内小血管管壁发生玻璃样变从而导致血管壁薄弱，当血压骤然升高时容易破裂而导致脑出血。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动脉硬化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动脉硬化是脑出血的主要病理基础。血管壁在长期高血压的影响下发生动脉硬化及玻璃样变，使得血管弹性减弱，脆性增加，易于破裂。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包括脑血管畸形、脑动脉瘤、血液病、梗死后出血、脑淀粉样血管病、烟雾病、脑动脉炎、抗凝或溶栓治疗等。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发病原因和机制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脑出血患者常出现头痛、呕吐、意识障碍、偏瘫、失语等症状。出血量较大时，患者可能迅速陷入昏迷状态。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脑出血的常见并发症包括肺部感染、上消化道出血、脑水肿、颅内压增高等。这些并发症不仅影响患者的预后，还可能危及生命。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定期测量并记录患者的血压，观察是否有异常波动。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心率与呼吸监测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持续监测患者的心率和呼吸频率，注意是否有呼吸急促、心率不齐等异常情况。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定时测量患者体温，观察是否有发热或体温过低等现象。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观察患者的意识状态，判断是否有意识障碍及其程度。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通过观察患者的瞳孔大小、对光反射等指标，评估颅内压情况。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颅内压评估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检查患者的肌力、肌张力及协调运动能力，了解神经系统受损情况。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观察患者的情绪变化，了解是否有焦虑、抑郁等不良情绪。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通过与患者交流，了解其语言、记忆、定向力等认知功能状况。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了解患者的家庭背景、社会关系及经济状况，以便为患者提供必要的心理和社会支持。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https://d.book118.com/828121042114006047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2024-09-29T02:39:23.812</cp:lastPrinted>
  <dcterms:created xsi:type="dcterms:W3CDTF">2024-09-28T18:39:23Z</dcterms:created>
  <dcterms:modified xsi:type="dcterms:W3CDTF">2024-09-28T18:39:25Z</dcterms:modified>
</cp:coreProperties>
</file>