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0264A-49FD-4BBA-8016-1E17BF14C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21602-9447-482C-834B-EDE1EFCD1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5B8A5-21EC-4E16-9751-ADF6976F0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6B5FF-A6EE-4D39-9E32-8AA8EAE32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B83163-C44A-4A0E-922E-357AF84FB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CDC8DE-6CA5-4E39-ABA3-DC3794ADB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869B38-C1CD-47D2-9779-CE9EB39C9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304DF-37E1-43FF-A5B7-CA3443A92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3C790-F974-4B19-873B-4B7E52112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FFA4C-4417-4BBB-A950-2EAF4CF31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7A309-9EC2-4A80-AA07-525951381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21047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教学业务工作培训总结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培训问题与建议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增强教师的专业素养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培训旨在培养教师的专业素养，包括学科知识、教育心理学、教育技术等方面的能力。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促进教师之间的交流与合作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通过培训，教师能够相互学习、交流经验，共同提高教学水平。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提高教师的教育教学水平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通过培训，教师能够掌握先进的教育理念和教学方法，提高教育教学效果。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71" r="1827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85" r="3188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培训内容涵盖了各学科的最新研究成果和发展趋势，帮助教师了解学科前沿。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培训重点介绍了先进的教育教学方法和技术，如翻转课堂、混合式教学等。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培训涉及教育心理学方面的知识，帮助教师更好地理解学生心理，提高教学效果。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培训还涉及教育技术的应用，如多媒体课件制作、在线教育平台等。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学科知识更新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教育教学方法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教育心理学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教育技术应用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互动研讨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邀请专家进行专题讲座，分享经验和见解。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通过分析典型案例，教师能够更好地理解理论与实践的结合。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教师们分组进行讨论，分享教学心得和困惑，寻求解决方案。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培训过程中安排实践操作环节，让教师亲身体验和实践所学的知识和技能。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培训收获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523" b="7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通过培训，我对教学业务领域的专业知识有了更深入的理解，包括教学管理、课程设计、评估机制等方面的知识。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行业动态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培训让我了解到了教育行业的最新动态和趋势，包括新的教学方法、教育技术、政策法规等。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培训内容涵盖了多个学科领域，让我能够将不同学科的知识融会贯通，提升综合素养。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通过培训，我学会了如何根据学生需求和教学目标进行有效的课程设计。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教学设计能力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评估与反馈技巧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团队合作与领导力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掌握了如何制定评估标准、收集和分析数据，以及如何给予学生和同事建设性的反馈。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培训过程中提升了我的团队合作能力和领导力，学会了如何更好地与同事沟通和协调工作。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培训使我更加关注学生的个性化需求，意识到教学应以学生的全面发展为中心。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290" r="2229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更加重视学生需求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面对教学工作中的挑战和困难，我变得更加积极和主动，愿意尝试新的方法和策略。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积极应对挑战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培训激发了我持续学习和改进的热情，我更加重视自我反思和总结，以便不断提升自己的教学业务水平。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持续学习与改进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态度转变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https://d.book118.com/828121047110006035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2024-09-14T15:21:43.742</cp:lastPrinted>
  <dcterms:created xsi:type="dcterms:W3CDTF">2024-09-14T07:21:43Z</dcterms:created>
  <dcterms:modified xsi:type="dcterms:W3CDTF">2024-09-14T07:21:45Z</dcterms:modified>
</cp:coreProperties>
</file>