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524E0-32DE-4678-B7B6-9F0DBA141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04178-0DD2-4A7C-A5EC-D332DADF2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7D3A3-DCE7-4B7B-B10F-D22F1ED6F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06423-C774-4494-BFE3-A2E31A233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2C63CB-A24C-4EE3-B013-BD784657F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C9EFCE-2DA2-4D95-89C7-C2892DFB0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229905-E67B-48E2-8AD9-3B4E96A84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C59EB-6F2A-4566-9A4C-88F69DD24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883CF-4BFA-4469-9164-C317D1CA7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9FB90-79AF-42E9-9528-44852A4D0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F01C7-B421-46BC-B584-DD6484D1B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22056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农产品市场营销的线上与线下融合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农产品线上营销策略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农产品线下营销策略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线上与线下融合模式探讨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供应链管理与物流配送优化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政策支持与行业发展趋势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随着中国农业现代化的推进，农产品市场营销策略也需要不断创新以适应新的市场环境。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农业现代化转型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农产品市场竞争日益激烈，传统的营销方式已无法满足市场需求，需要探索线上与线下融合的新模式。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农产品市场竞争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142" r="201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消费者购买行为逐渐向线上迁移，农产品市场营销需要紧跟这一趋势，实现线上线下的有效互动。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营销手段单一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农产品营销手段相对单一，缺乏多样性和创新性，难以吸引消费者关注。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传统营销方式为主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目前，农产品市场营销仍以传统方式为主，如农贸市场、超市、批发市场等。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缺乏品牌意识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农产品品牌意识相对较弱，品牌建设滞后，难以形成品牌效应。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农产品市场营销现状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随着互联网技术的发展，线上线下互动越来越频繁，为农产品市场营销提供了新的机遇。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线上线下互动增强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电商平台在农产品流通领域的作用日益凸显，为农产品提供了更广阔的销售渠道。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电商平台的崛起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新媒体营销手段如微信、微博、抖音等逐渐成为农产品市场营销的新宠，为农产品品牌建设和推广提供了新的途径。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新媒体营销的运用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线上与线下融合趋势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农产品线上营销策略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合作专业农产品电商平台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如顺丰优选、本来生活等，借助其专业化的农产品运营和物流配送能力，提升农产品销售品质和客户体验。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跨境电商合作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拓展国际市场，将优质农产品销往海外，提升品牌影响力和销售额。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选择主流电商平台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如淘宝、京东、拼多多等，利用平台流量和信誉优势，快速打开农产品销售市场。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电商平台选择与合作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利用微信、微博等社交媒体平台，发布农产品信息和相关活动，吸引粉丝关注和转发，提高品牌知名度。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通过撰写与农产品相关的优质文章、拍摄短视频等方式，传递品牌价值，吸引潜在客户。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网络广告投放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在搜索引擎、社交媒体等平台上投放广告，扩大品牌曝光度，吸引更多潜在客户。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网络推广与品牌建设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营销策略调整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根据销售数据分析结果，优化产品描述、促销策略等，提高农产品在电商平台的竞争力。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建立客户档案，定期与客户互动，了解客户需求和反馈，提升客户满意度和忠诚度。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定期分析农产品在电商平台的销售数据，包括销售额、转化率、客户评价等，了解市场需求和客户偏好。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农产品线下营销策略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667" r="13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选择人流量大、交通便利的地点开设实体店铺，并合理规划店内布局，营造舒适、整洁的购物环境。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选址与布局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将农产品按类别、品种进行分类展示，注重产品的新鲜度、色泽和包装，吸引顾客注意。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农产品展示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加强员工培训，提高员工服务意识和专业技能，确保顾客在店内获得良好的购物体验。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实体店铺经营与管理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试吃体验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提供农产品试吃服务，让顾客直观感受产品的品质和口感，激发购买欲望。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举办农产品知识讲座、烹饪教学等互动活动，增强顾客对产品的了解和信任。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会员制度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建立会员制度，提供积分兑换、会员专享优惠等福利，增加顾客粘性。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体验式消费与互动营销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https://d.book118.com/828122056035006025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2024-09-01T19:43:20.831</cp:lastPrinted>
  <dcterms:created xsi:type="dcterms:W3CDTF">2024-09-01T11:43:20Z</dcterms:created>
  <dcterms:modified xsi:type="dcterms:W3CDTF">2024-09-01T11:43:22Z</dcterms:modified>
</cp:coreProperties>
</file>