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42CEF0-468E-42D1-A660-B43C39817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A803C9-5511-4340-97DF-362E443E9B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F27D2F-3E9B-4AB6-B188-77B63223BB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6D78DC-6FF3-4A4E-ABDD-739967651E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EA8383-DD9B-4D2D-8319-3B6E8735A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D3BCAB-2EA0-4A67-8CBD-DCEA930A98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985C47-2854-4118-87C0-B541102B54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DC61CF-0CEC-4586-B65A-C417464C04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6B0602-D00A-450E-8C44-F813433611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0B7EAB-D0B9-401D-9406-3260BFB51F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7CA653-8181-4389-B660-94B30AA699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123047043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预防接种知识培训课件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预防接种基础知识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疫苗种类与接种程序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预防接种的常见问题与解答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预防接种的注意事项与建议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预防接种的成功案例与分享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预防接种基础知识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0910" b="20910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35995" b="35995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预防接种的主要目的是通过提高人群免疫力，控制和消灭传染病，保障人类健康和公共卫生安全。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预防接种是通过注射或口服疫苗来预防传染病的一种措施。疫苗可以刺激机体产生特异性免疫力，提高个体和人群的疾病预防能力。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86" r="2348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控制传染病传播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预防接种是控制传染病传播的重要手段之一。通过提高人群的免疫水平，降低易感人群的比例，从而有效遏制传染病的传播。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保护儿童健康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预防接种对于保护儿童健康至关重要。儿童是许多传染病的高发人群，通过预防接种可以降低儿童患病风险，减少并发症和死亡率。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预防接种对于维护社会稳定具有重要意义。传染病爆发和流行会给社会带来巨大的经济负担和社会恐慌，而预防接种可以有效预防和控制传染病的发生和传播。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预防接种的起源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人类最早的预防接种实践可以追溯到中国和印度的天花接种。在18世纪末和19世纪初，疫苗的研发和应用取得了突破性进展。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8792" r="8792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预防接种的发展历程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随着科学技术的发展，越来越多的疫苗被研发出来，包括麻疹、百日咳、脊髓灰质炎、乙型肝炎等疫苗。同时，疫苗的制备技术和接种方式也不断改进和完善。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预防接种的现状与未来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预防接种已经成为全球公共卫生领域的重要组成部分。未来，随着免疫学、基因组学和蛋白质组学等学科的发展，将会有更多新型疫苗和技术应用于预防接种工作，为人类健康和公共卫生安全提供更加有力的保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疫苗种类与接种程序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025" b="1025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疫苗种类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包括减毒活疫苗、灭活疫苗、基因重组疫苗等，不同种类疫苗的作用机制和效果各异。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疫苗作用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通过刺激机体免疫系统产生特异性抗体，预防相应的传染病，降低感染和传播风险。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疫苗的种类与作用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0371" r="10371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根据不同年龄段和传染病流行季节，制定相应的接种计划和程序。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按照国家免疫规划要求，按时接种相应剂次的疫苗，确保免疫效果。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接种程序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时间表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疫苗的接种程序与时间表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老年人、儿童、孕妇、身体虚弱者等，应优先接种相应疫苗，提高自身免疫力。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慢性疾病患者、免疫缺陷者等，应在医生指导下接种疫苗，避免不良反应和风险。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高危人群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特殊疾病患者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特殊人群的疫苗接种建议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预防接种的常见问题与解答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https://d.book118.com/828123047043006040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2024-09-18T15:41:33.499</cp:lastPrinted>
  <dcterms:created xsi:type="dcterms:W3CDTF">2024-09-18T07:41:33Z</dcterms:created>
  <dcterms:modified xsi:type="dcterms:W3CDTF">2024-09-18T07:41:35Z</dcterms:modified>
</cp:coreProperties>
</file>