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9035D-1F93-494C-9EEC-9F21D7BB2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3A694-7C99-4238-90F8-76DB18863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3C818-8730-495A-8FE5-6B6EC2A9A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DBB8F-3F84-4737-A117-3FFD2E7BB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8A3E44-F7D3-4490-B7CE-F0C07E892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35F9D-290C-4F4C-8866-B270D68BD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90C93E-15B9-4CFE-A760-4C11087AB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E3416-CFD1-4086-A8F1-A728B12AD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3BD34-740B-4592-9038-6D8CB39DC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AA9EF-560B-43DE-88DE-04C7FD909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0031F-BDD4-44EC-82FC-97DE4E396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231021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比较教育学描述性研究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比较教育学概述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描述性研究在比较教育学中的应用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跨文化视角下的比较教育学描述性研究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比较教育学描述性研究的挑战与前景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全球化背景下的教育交流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随着全球化的深入发展，各国之间的教育交流与合作日益频繁，比较教育学作为研究不同国家教育制度、教育理论和实践的学科，对于促进国际间教育交流具有重要意义。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教育改革的需要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各国教育改革不断深入，比较教育学能够提供国际视野和借鉴，为教育改革提供理论支持和实践经验。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学科发展的需要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比较教育学作为一门相对年轻的学科，需要不断发展和完善，描述性研究作为比较教育学的重要研究方法之一，有助于推动学科的发展。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通过对不同国家教育制度、教育理论和实践的描述性研究，揭示各国教育的特点、优势和问题，为教育改革和发展提供借鉴和参考。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不同国家教育制度、教育理论和实践的异同点是什么？各国教育改革的趋势和特点是什么？如何借鉴国际经验，推动本国教育的改革和发展？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42" r="11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采用文献研究、案例研究、比较分析等方法，收集和分析不同国家的教育制度、教育理论和实践的相关资料，进行比较和研究。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本研究将涵盖不同国家的教育制度、教育理论和实践，包括基础教育、高等教育、职业教育等各个领域。同时，将重点关注各国教育改革的最新动态和趋势，以及国际间教育交流合作的现状和前景。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比较教育学概述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比较教育学的定义和发展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比较教育学是一门以比较法为主要方法，研究当代世界各国教育的一般规律与特殊规律，揭示教育发展的主要因素及其相互关系，探索未来教育发展趋势的一门教育科学。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教育学的发展经历了初创、发展、成熟和深化等阶段。在初创阶段，比较教育学主要关注各国教育制度的比较；发展阶段则开始关注教育与社会、经济、政治等外部因素的关系；成熟阶段则更加注重教育的内部因素，如课程、教学、评价等；深化阶段则强调跨文化、跨学科的多元视角和方法论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比较教育学的研究对象和领域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比较教育学的研究对象包括教育制度、教育政策、教育管理、课程与教学、教师教育、学生发展等。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研究领域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比较教育学的研究领域广泛，包括国际教育、比较教育史、比较教育方法论、教育国际化与全球化、跨文化教育、多元文化教育等。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比较教育学的研究方法主要包括文献研究法、调查研究法、实验研究法、案例研究法等。其中，文献研究法是比较教育学最基本的研究方法，通过对相关文献的收集、整理和分析，揭示教育现象的本质和规律。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教育学具有跨学科性、国际性、文化性和历史性等特点。跨学科性体现在它借鉴了社会学、心理学、经济学等多学科的理论和方法；国际性体现在它关注世界各国教育的共性和差异；文化性体现在它强调教育的文化背景和文化传承；历史性体现在它关注教育的历史发展和演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比较教育学的研究方法和特点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描述性研究在比较教育学中的应用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描述性研究是一种通过观察、调查、测量等手段，对研究对象进行客观、系统和详细的描述，以揭示其现状、特点、规律等的研究方法。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描述性研究具有客观性、系统性、详细性等特点。它注重对研究对象的实际情况进行客观描述，通过收集大量数据和资料，对研究对象进行全面、深入的了解和分析。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描述性研究的定义和特点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揭示教育现象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发现教育问题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提供背景信息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描述性研究在比较教育学中具有重要意义。它可以帮助研究者了解不同国家、地区或文化背景下的教育现象，揭示教育发展的现状、特点和规律，为比较教育学提供丰富的研究资料和实证依据。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描述性研究在比较教育学中的作用主要体现在以下几个方面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描述性研究可以为比较教育学提供详实的研究背景和上下文信息，有助于研究者更好地理解和解释教育现象。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通过描述性研究，可以揭示不同国家、地区或文化背景下的教育现象，包括教育制度、教育实践、教育资源等方面的现状和特点。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描述性研究有助于发现教育实践中存在的问题和矛盾，为教育改革和发展提供有针对性的建议和措施。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描述性研究可以促进不同国家、地区或文化背景下的学者之间的交流与合作，推动比较教育学领域的学术发展。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描述性研究在比较教育学中的意义和作用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https://d.book118.com/828123102142006034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2024-09-13T14:55:48.002</cp:lastPrinted>
  <dcterms:created xsi:type="dcterms:W3CDTF">2024-09-13T06:55:48Z</dcterms:created>
  <dcterms:modified xsi:type="dcterms:W3CDTF">2024-09-13T06:55:50Z</dcterms:modified>
</cp:coreProperties>
</file>