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  <p:sldMasterId id="2147483673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9144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A63DE-3D8F-496F-8015-7EAD16441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5A2FA-33F8-4385-A17F-1883C41B4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86C6AC-2745-48A4-BB96-256A27DE5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1720A0-14B8-4475-93C3-3AE102B78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5F8890-FBA1-40BA-83FF-D361A8CDF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5032EC-1D22-4EB5-BADF-8045D9010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3AC9B4-33BE-4F5D-9E04-20E724D93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F9B91D-EEED-4C0B-9CD1-90DAFA1DA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565A8F-E185-4C5B-AFFA-F48F6E3E4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BFC2ED-CD2F-4DC6-B6B6-DB93169F6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FE17B8-D7CB-432B-9E60-8BADF0711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1"/>
            <a:ext cx="2133600" cy="366183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7BDD6C14-03C2-465C-95E1-4816AB0549A5}" type="datetimeFigureOut">
              <a:rPr lang="zh-CN" altLang="en-US"/>
              <a:t>2019/3/12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1"/>
            <a:ext cx="2895600" cy="366183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6183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91A07382-F0D1-4C21-AFD4-D786F267121B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5167"/>
            <a:ext cx="82296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52543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1"/>
            <a:ext cx="2133600" cy="366183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AEBC210A-2F79-4C71-A5C7-1E39E6E4AF3F}" type="datetimeFigureOut">
              <a:rPr lang="zh-CN" altLang="en-US"/>
              <a:t>2019/3/12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1"/>
            <a:ext cx="2895600" cy="366183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6183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995FBEE5-89AC-4EF9-AE91-23F3A9D103B2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1"/>
            <a:ext cx="2133600" cy="366183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FFEC7E7E-0741-4FDC-A001-4C2D13E20BA7}" type="datetimeFigureOut">
              <a:rPr lang="zh-CN" altLang="en-US"/>
              <a:t>2019/3/12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1"/>
            <a:ext cx="2895600" cy="366183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6183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302A629C-6FAA-41DF-9F6F-3F1FDD149F6C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5167"/>
            <a:ext cx="82296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1"/>
            <a:ext cx="2133600" cy="366183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62D42261-D546-4C70-AD37-058CB398AC8B}" type="datetimeFigureOut">
              <a:rPr lang="zh-CN" altLang="en-US"/>
              <a:t>2019/3/12</a:t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1"/>
            <a:ext cx="2895600" cy="366183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6183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D6A47138-4A37-4BBB-BC68-90750F8B26D5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5167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7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7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1"/>
            <a:ext cx="2133600" cy="366183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3E432276-6B57-46B8-AE79-2AEDF07AA039}" type="datetimeFigureOut">
              <a:rPr lang="zh-CN" altLang="en-US"/>
              <a:t>2019/3/12</a:t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1"/>
            <a:ext cx="2895600" cy="366183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6183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AC45005F-C6B5-4411-8F6A-697FFFE5E460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5167"/>
            <a:ext cx="82296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1"/>
            <a:ext cx="2133600" cy="366183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7B9A8C41-EE28-47D6-AD41-F8ED594C9341}" type="datetimeFigureOut">
              <a:rPr lang="zh-CN" altLang="en-US"/>
              <a:t>2019/3/12</a:t>
            </a:fld>
            <a:endParaRPr lang="zh-CN" altLang="en-US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1"/>
            <a:ext cx="2895600" cy="366183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6183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3110A737-D4D3-4CD7-A2F0-1FCFD020A82F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1"/>
            <a:ext cx="2133600" cy="366183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BDF71DB3-B7B4-4E92-ABFB-7C6ECF607B23}" type="datetimeFigureOut">
              <a:rPr lang="zh-CN" altLang="en-US"/>
              <a:t>2019/3/12</a:t>
            </a:fld>
            <a:endParaRPr lang="zh-CN" altLang="en-US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1"/>
            <a:ext cx="2895600" cy="366183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6183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6697905D-25DC-4E85-82D7-B230B1A299C8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2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2" y="1435102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1"/>
            <a:ext cx="2133600" cy="366183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32F5E235-E67B-4118-B73D-8C09AF8F04F8}" type="datetimeFigureOut">
              <a:rPr lang="zh-CN" altLang="en-US"/>
              <a:t>2019/3/12</a:t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1"/>
            <a:ext cx="2895600" cy="366183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6183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209E7F40-E228-4A02-93F6-803AA71FD88B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1"/>
            <a:ext cx="2133600" cy="366183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8ABDB606-7217-4C89-994C-99F2EB65B9F5}" type="datetimeFigureOut">
              <a:rPr lang="zh-CN" altLang="en-US"/>
              <a:t>2019/3/12</a:t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1"/>
            <a:ext cx="2895600" cy="366183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6183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4579539C-8B80-4CD6-AF17-7E71AE11B156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5167"/>
            <a:ext cx="82296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600201"/>
            <a:ext cx="8229600" cy="4525433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1"/>
            <a:ext cx="2133600" cy="366183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1ABE84BC-50EA-4B0B-A2C9-0E1B1A0488F8}" type="datetimeFigureOut">
              <a:rPr lang="zh-CN" altLang="en-US"/>
              <a:t>2019/3/12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1"/>
            <a:ext cx="2895600" cy="366183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6183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5F5475E2-C468-4BDD-9CA1-3DC056E5A2D4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1"/>
            <a:ext cx="2133600" cy="366183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6AC388D4-4F2E-4FFC-970B-07CD092904AC}" type="datetimeFigureOut">
              <a:rPr lang="zh-CN" altLang="en-US"/>
              <a:t>2019/3/12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1"/>
            <a:ext cx="2895600" cy="366183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6183"/>
          </a:xfr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C8812A8A-D142-45B9-A32C-69893F55A743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3879291586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descr="2011051822463411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7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TW" altLang="en-US" smtClean="0"/>
              <a:t>按一下以編輯母片標題樣式</a:t>
            </a:r>
          </a:p>
        </p:txBody>
      </p:sp>
      <p:sp>
        <p:nvSpPr>
          <p:cNvPr id="307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TW" altLang="en-US" smtClean="0"/>
              <a:t>按一下以編輯母片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/>
          <a:ea typeface="PMingLiU" pitchFamily="18" charset="-12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/>
          <a:ea typeface="PMingLiU" pitchFamily="18" charset="-12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/>
          <a:ea typeface="PMingLiU" pitchFamily="18" charset="-12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/>
          <a:ea typeface="PMingLiU" pitchFamily="18" charset="-120"/>
        </a:defRPr>
      </a:lvl5pPr>
      <a:lvl6pPr marL="4572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/>
          <a:ea typeface="PMingLiU" pitchFamily="18" charset="-120"/>
        </a:defRPr>
      </a:lvl6pPr>
      <a:lvl7pPr marL="9144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/>
          <a:ea typeface="PMingLiU" pitchFamily="18" charset="-120"/>
        </a:defRPr>
      </a:lvl7pPr>
      <a:lvl8pPr marL="13716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/>
          <a:ea typeface="PMingLiU" pitchFamily="18" charset="-120"/>
        </a:defRPr>
      </a:lvl8pPr>
      <a:lvl9pPr marL="18288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Arial"/>
          <a:ea typeface="PMingLiU" pitchFamily="18" charset="-12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kumimoji="1"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kumimoji="1"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kumimoji="1"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1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1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1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1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17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18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9.png" /><Relationship Id="rId3" Type="http://schemas.openxmlformats.org/officeDocument/2006/relationships/image" Target="../media/image20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12313307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标题 1"/>
          <p:cNvSpPr>
            <a:spLocks noGrp="1"/>
          </p:cNvSpPr>
          <p:nvPr/>
        </p:nvSpPr>
        <p:spPr bwMode="auto">
          <a:xfrm>
            <a:off x="0" y="1570568"/>
            <a:ext cx="9144000" cy="196003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480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Unit 5 </a:t>
            </a:r>
            <a:r>
              <a:rPr lang="en-US" altLang="zh-CN" sz="4800">
                <a:solidFill>
                  <a:schemeClr val="accent1"/>
                </a:solidFill>
                <a:latin typeface="Times New Roman" panose="02020603050405020304" pitchFamily="18" charset="0"/>
              </a:rPr>
              <a:t>Our new home </a:t>
            </a:r>
            <a:endParaRPr lang="zh-CN" altLang="en-US" sz="4800">
              <a:solidFill>
                <a:schemeClr val="accent1"/>
              </a:solidFill>
              <a:latin typeface="Times New Roman" panose="02020603050405020304" pitchFamily="18" charset="0"/>
            </a:endParaRPr>
          </a:p>
        </p:txBody>
      </p:sp>
      <p:sp>
        <p:nvSpPr>
          <p:cNvPr id="14339" name="文本框 4"/>
          <p:cNvSpPr txBox="1">
            <a:spLocks noChangeArrowheads="1"/>
          </p:cNvSpPr>
          <p:nvPr/>
        </p:nvSpPr>
        <p:spPr bwMode="auto">
          <a:xfrm>
            <a:off x="3440906" y="3861048"/>
            <a:ext cx="2262187" cy="64633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>
                <a:solidFill>
                  <a:srgbClr val="0070C0"/>
                </a:solidFill>
                <a:latin typeface="Times New Roman" panose="02020603050405020304" pitchFamily="18" charset="0"/>
              </a:rPr>
              <a:t>基础知识</a:t>
            </a:r>
            <a:endParaRPr lang="en-US" altLang="zh-CN" sz="3600">
              <a:solidFill>
                <a:srgbClr val="0070C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4479644" y="5733255"/>
            <a:ext cx="184709" cy="49138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lvl="0" indent="-34290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400" kern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TextBox 3"/>
          <p:cNvGrpSpPr/>
          <p:nvPr/>
        </p:nvGrpSpPr>
        <p:grpSpPr>
          <a:xfrm>
            <a:off x="395289" y="357718"/>
            <a:ext cx="1463675" cy="772583"/>
            <a:chOff x="257" y="165"/>
            <a:chExt cx="922" cy="365"/>
          </a:xfrm>
        </p:grpSpPr>
        <p:pic>
          <p:nvPicPr>
            <p:cNvPr id="20486" name="TextBox 3"/>
            <p:cNvPicPr>
              <a:picLocks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257" y="165"/>
              <a:ext cx="922" cy="365"/>
            </a:xfrm>
            <a:prstGeom prst="rect">
              <a:avLst/>
            </a:prstGeom>
            <a:solidFill>
              <a:srgbClr val="FFCC99"/>
            </a:solidFill>
            <a:ln w="9525">
              <a:noFill/>
              <a:miter lim="800000"/>
            </a:ln>
          </p:spPr>
        </p:pic>
        <p:sp>
          <p:nvSpPr>
            <p:cNvPr id="20487" name="Text Box 4"/>
            <p:cNvSpPr txBox="1">
              <a:spLocks noChangeArrowheads="1"/>
            </p:cNvSpPr>
            <p:nvPr/>
          </p:nvSpPr>
          <p:spPr bwMode="auto">
            <a:xfrm>
              <a:off x="310" y="216"/>
              <a:ext cx="824" cy="189"/>
            </a:xfrm>
            <a:prstGeom prst="rect">
              <a:avLst/>
            </a:prstGeom>
            <a:solidFill>
              <a:srgbClr val="FFCC99"/>
            </a:solidFill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/>
                <a:t>重点单词 </a:t>
              </a:r>
            </a:p>
          </p:txBody>
        </p:sp>
      </p:grpSp>
      <p:sp>
        <p:nvSpPr>
          <p:cNvPr id="2" name="TextBox 7"/>
          <p:cNvSpPr txBox="1">
            <a:spLocks noChangeArrowheads="1"/>
          </p:cNvSpPr>
          <p:nvPr/>
        </p:nvSpPr>
        <p:spPr bwMode="auto">
          <a:xfrm>
            <a:off x="2267744" y="4293096"/>
            <a:ext cx="2305050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/>
              <a:t>clock </a:t>
            </a:r>
            <a:endParaRPr lang="zh-CN" altLang="en-US" sz="2400"/>
          </a:p>
        </p:txBody>
      </p:sp>
      <p:sp>
        <p:nvSpPr>
          <p:cNvPr id="3" name="TextBox 7"/>
          <p:cNvSpPr txBox="1">
            <a:spLocks noChangeArrowheads="1"/>
          </p:cNvSpPr>
          <p:nvPr/>
        </p:nvSpPr>
        <p:spPr bwMode="auto">
          <a:xfrm>
            <a:off x="1547664" y="4869160"/>
            <a:ext cx="2305050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/>
              <a:t>钟 </a:t>
            </a:r>
          </a:p>
        </p:txBody>
      </p:sp>
      <p:sp>
        <p:nvSpPr>
          <p:cNvPr id="5" name="TextBox 7"/>
          <p:cNvSpPr txBox="1">
            <a:spLocks noChangeArrowheads="1"/>
          </p:cNvSpPr>
          <p:nvPr/>
        </p:nvSpPr>
        <p:spPr bwMode="auto">
          <a:xfrm>
            <a:off x="5076057" y="4293096"/>
            <a:ext cx="2232025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/>
              <a:t>fridge </a:t>
            </a:r>
            <a:endParaRPr lang="zh-CN" altLang="en-US" sz="2400"/>
          </a:p>
        </p:txBody>
      </p:sp>
      <p:sp>
        <p:nvSpPr>
          <p:cNvPr id="6" name="TextBox 7"/>
          <p:cNvSpPr txBox="1">
            <a:spLocks noChangeArrowheads="1"/>
          </p:cNvSpPr>
          <p:nvPr/>
        </p:nvSpPr>
        <p:spPr bwMode="auto">
          <a:xfrm>
            <a:off x="4355977" y="4869160"/>
            <a:ext cx="2303463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/>
              <a:t>冰箱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1949450" y="1632374"/>
            <a:ext cx="1808480" cy="2379133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4860291" y="1631527"/>
            <a:ext cx="1894205" cy="2379980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385" name="TextBox 3"/>
          <p:cNvGrpSpPr/>
          <p:nvPr/>
        </p:nvGrpSpPr>
        <p:grpSpPr>
          <a:xfrm>
            <a:off x="395289" y="357718"/>
            <a:ext cx="1463675" cy="772583"/>
            <a:chOff x="257" y="165"/>
            <a:chExt cx="922" cy="365"/>
          </a:xfrm>
        </p:grpSpPr>
        <p:pic>
          <p:nvPicPr>
            <p:cNvPr id="16390" name="TextBox 3"/>
            <p:cNvPicPr>
              <a:picLocks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257" y="165"/>
              <a:ext cx="922" cy="365"/>
            </a:xfrm>
            <a:prstGeom prst="rect">
              <a:avLst/>
            </a:prstGeom>
            <a:solidFill>
              <a:srgbClr val="FFCC99"/>
            </a:solidFill>
            <a:ln w="9525">
              <a:noFill/>
              <a:miter lim="800000"/>
            </a:ln>
          </p:spPr>
        </p:pic>
        <p:sp>
          <p:nvSpPr>
            <p:cNvPr id="16391" name="Text Box 4"/>
            <p:cNvSpPr txBox="1">
              <a:spLocks noChangeArrowheads="1"/>
            </p:cNvSpPr>
            <p:nvPr/>
          </p:nvSpPr>
          <p:spPr bwMode="auto">
            <a:xfrm>
              <a:off x="310" y="216"/>
              <a:ext cx="824" cy="189"/>
            </a:xfrm>
            <a:prstGeom prst="rect">
              <a:avLst/>
            </a:prstGeom>
            <a:solidFill>
              <a:srgbClr val="FFCC99"/>
            </a:solidFill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/>
                <a:t>重点单词 </a:t>
              </a:r>
            </a:p>
          </p:txBody>
        </p:sp>
      </p:grpSp>
      <p:sp>
        <p:nvSpPr>
          <p:cNvPr id="5" name="TextBox 7"/>
          <p:cNvSpPr txBox="1">
            <a:spLocks noChangeArrowheads="1"/>
          </p:cNvSpPr>
          <p:nvPr/>
        </p:nvSpPr>
        <p:spPr bwMode="auto">
          <a:xfrm>
            <a:off x="4644009" y="4293096"/>
            <a:ext cx="1152525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/>
              <a:t> table </a:t>
            </a:r>
            <a:endParaRPr lang="zh-CN" altLang="en-US" sz="2400"/>
          </a:p>
        </p:txBody>
      </p:sp>
      <p:sp>
        <p:nvSpPr>
          <p:cNvPr id="6" name="TextBox 7"/>
          <p:cNvSpPr txBox="1">
            <a:spLocks noChangeArrowheads="1"/>
          </p:cNvSpPr>
          <p:nvPr/>
        </p:nvSpPr>
        <p:spPr bwMode="auto">
          <a:xfrm>
            <a:off x="4139953" y="4773149"/>
            <a:ext cx="2016125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/>
              <a:t>桌子 </a:t>
            </a:r>
          </a:p>
        </p:txBody>
      </p:sp>
      <p:sp>
        <p:nvSpPr>
          <p:cNvPr id="9" name="TextBox 7"/>
          <p:cNvSpPr txBox="1">
            <a:spLocks noChangeArrowheads="1"/>
          </p:cNvSpPr>
          <p:nvPr/>
        </p:nvSpPr>
        <p:spPr bwMode="auto">
          <a:xfrm>
            <a:off x="2123728" y="4293096"/>
            <a:ext cx="2305050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/>
              <a:t>sofa </a:t>
            </a:r>
            <a:endParaRPr lang="zh-CN" altLang="en-US" sz="2400"/>
          </a:p>
        </p:txBody>
      </p:sp>
      <p:sp>
        <p:nvSpPr>
          <p:cNvPr id="10" name="TextBox 7"/>
          <p:cNvSpPr txBox="1">
            <a:spLocks noChangeArrowheads="1"/>
          </p:cNvSpPr>
          <p:nvPr/>
        </p:nvSpPr>
        <p:spPr bwMode="auto">
          <a:xfrm>
            <a:off x="1547664" y="4869160"/>
            <a:ext cx="1873250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/>
              <a:t>沙发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1238250" y="2103967"/>
            <a:ext cx="2467610" cy="1997287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4137661" y="1778847"/>
            <a:ext cx="2164715" cy="2322407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8433" name="TextBox 3"/>
          <p:cNvGrpSpPr/>
          <p:nvPr/>
        </p:nvGrpSpPr>
        <p:grpSpPr>
          <a:xfrm>
            <a:off x="395289" y="357718"/>
            <a:ext cx="1463675" cy="772583"/>
            <a:chOff x="257" y="165"/>
            <a:chExt cx="922" cy="365"/>
          </a:xfrm>
        </p:grpSpPr>
        <p:pic>
          <p:nvPicPr>
            <p:cNvPr id="18438" name="TextBox 3"/>
            <p:cNvPicPr>
              <a:picLocks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257" y="165"/>
              <a:ext cx="922" cy="365"/>
            </a:xfrm>
            <a:prstGeom prst="rect">
              <a:avLst/>
            </a:prstGeom>
            <a:solidFill>
              <a:srgbClr val="FFCC99"/>
            </a:solidFill>
            <a:ln w="9525">
              <a:noFill/>
              <a:miter lim="800000"/>
            </a:ln>
          </p:spPr>
        </p:pic>
        <p:sp>
          <p:nvSpPr>
            <p:cNvPr id="18439" name="Text Box 4"/>
            <p:cNvSpPr txBox="1">
              <a:spLocks noChangeArrowheads="1"/>
            </p:cNvSpPr>
            <p:nvPr/>
          </p:nvSpPr>
          <p:spPr bwMode="auto">
            <a:xfrm>
              <a:off x="310" y="216"/>
              <a:ext cx="824" cy="189"/>
            </a:xfrm>
            <a:prstGeom prst="rect">
              <a:avLst/>
            </a:prstGeom>
            <a:solidFill>
              <a:srgbClr val="FFCC99"/>
            </a:solidFill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/>
                <a:t>重点单词 </a:t>
              </a:r>
            </a:p>
          </p:txBody>
        </p:sp>
      </p:grpSp>
      <p:sp>
        <p:nvSpPr>
          <p:cNvPr id="2" name="TextBox 7"/>
          <p:cNvSpPr txBox="1">
            <a:spLocks noChangeArrowheads="1"/>
          </p:cNvSpPr>
          <p:nvPr/>
        </p:nvSpPr>
        <p:spPr bwMode="auto">
          <a:xfrm>
            <a:off x="1835697" y="4005064"/>
            <a:ext cx="3014663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/>
              <a:t>bathroom </a:t>
            </a:r>
            <a:endParaRPr lang="zh-CN" altLang="en-US" sz="2400"/>
          </a:p>
        </p:txBody>
      </p:sp>
      <p:sp>
        <p:nvSpPr>
          <p:cNvPr id="3" name="TextBox 7"/>
          <p:cNvSpPr txBox="1">
            <a:spLocks noChangeArrowheads="1"/>
          </p:cNvSpPr>
          <p:nvPr/>
        </p:nvSpPr>
        <p:spPr bwMode="auto">
          <a:xfrm>
            <a:off x="1259633" y="4581128"/>
            <a:ext cx="2449513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/>
              <a:t>卫生间 </a:t>
            </a:r>
          </a:p>
        </p:txBody>
      </p:sp>
      <p:sp>
        <p:nvSpPr>
          <p:cNvPr id="9" name="TextBox 7"/>
          <p:cNvSpPr txBox="1">
            <a:spLocks noChangeArrowheads="1"/>
          </p:cNvSpPr>
          <p:nvPr/>
        </p:nvSpPr>
        <p:spPr bwMode="auto">
          <a:xfrm>
            <a:off x="4860032" y="4005064"/>
            <a:ext cx="1655762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/>
              <a:t>bedroom </a:t>
            </a:r>
            <a:endParaRPr lang="zh-CN" altLang="en-US" sz="2400"/>
          </a:p>
        </p:txBody>
      </p:sp>
      <p:sp>
        <p:nvSpPr>
          <p:cNvPr id="10" name="TextBox 7"/>
          <p:cNvSpPr txBox="1">
            <a:spLocks noChangeArrowheads="1"/>
          </p:cNvSpPr>
          <p:nvPr/>
        </p:nvSpPr>
        <p:spPr bwMode="auto">
          <a:xfrm>
            <a:off x="4427985" y="4581128"/>
            <a:ext cx="2232025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/>
              <a:t>卧室 </a:t>
            </a: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59281" y="1392767"/>
            <a:ext cx="1724025" cy="2349500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83990" y="1477434"/>
            <a:ext cx="2675890" cy="23749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/>
          <p:cNvSpPr/>
          <p:nvPr/>
        </p:nvSpPr>
        <p:spPr>
          <a:xfrm>
            <a:off x="1965208" y="3212976"/>
            <a:ext cx="735006" cy="24128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100">
                <a:solidFill>
                  <a:schemeClr val="bg1"/>
                </a:solidFill>
              </a:rPr>
              <a:t>                  </a:t>
            </a:r>
            <a:endParaRPr lang="en-US" altLang="zh-CN" sz="100">
              <a:solidFill>
                <a:schemeClr val="bg1"/>
              </a:solidFill>
            </a:endParaRPr>
          </a:p>
          <a:p>
            <a:r>
              <a:rPr lang="en-US" altLang="zh-CN" sz="100">
                <a:solidFill>
                  <a:schemeClr val="bg1"/>
                </a:solidFill>
              </a:rPr>
              <a:t>                         </a:t>
            </a:r>
          </a:p>
          <a:p>
            <a:r>
              <a:rPr lang="en-US" altLang="zh-CN" sz="100">
                <a:solidFill>
                  <a:schemeClr val="bg1"/>
                </a:solidFill>
              </a:rPr>
              <a:t>                           </a:t>
            </a:r>
          </a:p>
          <a:p>
            <a:r>
              <a:rPr lang="en-US" altLang="zh-CN" sz="100">
                <a:solidFill>
                  <a:schemeClr val="bg1"/>
                </a:solidFill>
              </a:rPr>
              <a:t>                                </a:t>
            </a:r>
          </a:p>
          <a:p>
            <a:r>
              <a:rPr lang="en-US" altLang="zh-CN" sz="100">
                <a:solidFill>
                  <a:schemeClr val="bg1"/>
                </a:solidFill>
              </a:rPr>
              <a:t>                                    </a:t>
            </a:r>
          </a:p>
          <a:p>
            <a:r>
              <a:rPr lang="en-US" altLang="zh-CN" sz="100">
                <a:solidFill>
                  <a:schemeClr val="bg1"/>
                </a:solidFill>
              </a:rPr>
              <a:t>                                      </a:t>
            </a:r>
          </a:p>
          <a:p>
            <a:r>
              <a:rPr lang="en-US" altLang="zh-CN" sz="100">
                <a:solidFill>
                  <a:schemeClr val="bg1"/>
                </a:solidFill>
              </a:rPr>
              <a:t>     </a:t>
            </a:r>
          </a:p>
          <a:p>
            <a:r>
              <a:rPr lang="en-US" altLang="zh-CN" sz="100">
                <a:solidFill>
                  <a:schemeClr val="bg1"/>
                </a:solidFill>
              </a:rPr>
              <a:t>     </a:t>
            </a:r>
          </a:p>
          <a:p>
            <a:r>
              <a:rPr lang="en-US" altLang="zh-CN" sz="100">
                <a:solidFill>
                  <a:schemeClr val="bg1"/>
                </a:solidFill>
              </a:rPr>
              <a:t>      </a:t>
            </a:r>
          </a:p>
          <a:p>
            <a:r>
              <a:rPr lang="en-US" altLang="zh-CN" sz="100">
                <a:solidFill>
                  <a:schemeClr val="bg1"/>
                </a:solidFill>
              </a:rPr>
              <a:t>   </a:t>
            </a:r>
          </a:p>
          <a:p>
            <a:r>
              <a:rPr lang="en-US" altLang="zh-CN" sz="100">
                <a:solidFill>
                  <a:schemeClr val="bg1"/>
                </a:solidFill>
              </a:rPr>
              <a:t>                  </a:t>
            </a:r>
          </a:p>
        </p:txBody>
      </p:sp>
      <p:grpSp>
        <p:nvGrpSpPr>
          <p:cNvPr id="17409" name="TextBox 3"/>
          <p:cNvGrpSpPr/>
          <p:nvPr/>
        </p:nvGrpSpPr>
        <p:grpSpPr>
          <a:xfrm>
            <a:off x="395289" y="357718"/>
            <a:ext cx="1463675" cy="772583"/>
            <a:chOff x="257" y="165"/>
            <a:chExt cx="922" cy="365"/>
          </a:xfrm>
        </p:grpSpPr>
        <p:pic>
          <p:nvPicPr>
            <p:cNvPr id="17414" name="TextBox 3"/>
            <p:cNvPicPr>
              <a:picLocks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257" y="165"/>
              <a:ext cx="922" cy="365"/>
            </a:xfrm>
            <a:prstGeom prst="rect">
              <a:avLst/>
            </a:prstGeom>
            <a:solidFill>
              <a:srgbClr val="FFCC99"/>
            </a:solidFill>
            <a:ln w="9525">
              <a:noFill/>
              <a:miter lim="800000"/>
            </a:ln>
          </p:spPr>
        </p:pic>
        <p:sp>
          <p:nvSpPr>
            <p:cNvPr id="17415" name="Text Box 14"/>
            <p:cNvSpPr txBox="1">
              <a:spLocks noChangeArrowheads="1"/>
            </p:cNvSpPr>
            <p:nvPr/>
          </p:nvSpPr>
          <p:spPr bwMode="auto">
            <a:xfrm>
              <a:off x="310" y="216"/>
              <a:ext cx="824" cy="189"/>
            </a:xfrm>
            <a:prstGeom prst="rect">
              <a:avLst/>
            </a:prstGeom>
            <a:solidFill>
              <a:srgbClr val="FFCC99"/>
            </a:solidFill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/>
                <a:t>重点单词 </a:t>
              </a:r>
            </a:p>
          </p:txBody>
        </p:sp>
      </p:grpSp>
      <p:sp>
        <p:nvSpPr>
          <p:cNvPr id="5" name="TextBox 7"/>
          <p:cNvSpPr txBox="1">
            <a:spLocks noChangeArrowheads="1"/>
          </p:cNvSpPr>
          <p:nvPr/>
        </p:nvSpPr>
        <p:spPr bwMode="auto">
          <a:xfrm>
            <a:off x="2051721" y="4101075"/>
            <a:ext cx="1296987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/>
              <a:t>kitchen </a:t>
            </a:r>
            <a:endParaRPr lang="zh-CN" altLang="en-US" sz="2400"/>
          </a:p>
        </p:txBody>
      </p:sp>
      <p:sp>
        <p:nvSpPr>
          <p:cNvPr id="6" name="TextBox 7"/>
          <p:cNvSpPr txBox="1">
            <a:spLocks noChangeArrowheads="1"/>
          </p:cNvSpPr>
          <p:nvPr/>
        </p:nvSpPr>
        <p:spPr bwMode="auto">
          <a:xfrm>
            <a:off x="1907705" y="4677139"/>
            <a:ext cx="1368425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/>
              <a:t>厨房 </a:t>
            </a:r>
          </a:p>
        </p:txBody>
      </p:sp>
      <p:sp>
        <p:nvSpPr>
          <p:cNvPr id="2" name="TextBox 7"/>
          <p:cNvSpPr txBox="1">
            <a:spLocks noChangeArrowheads="1"/>
          </p:cNvSpPr>
          <p:nvPr/>
        </p:nvSpPr>
        <p:spPr bwMode="auto">
          <a:xfrm>
            <a:off x="5148064" y="4005064"/>
            <a:ext cx="1655762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/>
              <a:t>living room </a:t>
            </a:r>
            <a:endParaRPr lang="zh-CN" altLang="en-US" sz="2400"/>
          </a:p>
        </p:txBody>
      </p:sp>
      <p:sp>
        <p:nvSpPr>
          <p:cNvPr id="3" name="TextBox 7"/>
          <p:cNvSpPr txBox="1">
            <a:spLocks noChangeArrowheads="1"/>
          </p:cNvSpPr>
          <p:nvPr/>
        </p:nvSpPr>
        <p:spPr bwMode="auto">
          <a:xfrm>
            <a:off x="5076057" y="4677139"/>
            <a:ext cx="1368425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/>
              <a:t>客厅 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4966970" y="1347894"/>
            <a:ext cx="2272665" cy="2513753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33195" y="1822027"/>
            <a:ext cx="2533650" cy="18956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457" name="TextBox 3"/>
          <p:cNvGrpSpPr/>
          <p:nvPr/>
        </p:nvGrpSpPr>
        <p:grpSpPr>
          <a:xfrm>
            <a:off x="395289" y="357718"/>
            <a:ext cx="1463675" cy="772583"/>
            <a:chOff x="257" y="165"/>
            <a:chExt cx="922" cy="365"/>
          </a:xfrm>
        </p:grpSpPr>
        <p:pic>
          <p:nvPicPr>
            <p:cNvPr id="19462" name="TextBox 3"/>
            <p:cNvPicPr>
              <a:picLocks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257" y="165"/>
              <a:ext cx="922" cy="365"/>
            </a:xfrm>
            <a:prstGeom prst="rect">
              <a:avLst/>
            </a:prstGeom>
            <a:solidFill>
              <a:srgbClr val="FFCC99"/>
            </a:solidFill>
            <a:ln w="9525">
              <a:noFill/>
              <a:miter lim="800000"/>
            </a:ln>
          </p:spPr>
        </p:pic>
        <p:sp>
          <p:nvSpPr>
            <p:cNvPr id="19463" name="Text Box 4"/>
            <p:cNvSpPr txBox="1">
              <a:spLocks noChangeArrowheads="1"/>
            </p:cNvSpPr>
            <p:nvPr/>
          </p:nvSpPr>
          <p:spPr bwMode="auto">
            <a:xfrm>
              <a:off x="310" y="216"/>
              <a:ext cx="824" cy="189"/>
            </a:xfrm>
            <a:prstGeom prst="rect">
              <a:avLst/>
            </a:prstGeom>
            <a:solidFill>
              <a:srgbClr val="FFCC99"/>
            </a:solidFill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/>
                <a:t>重点单词 </a:t>
              </a:r>
            </a:p>
          </p:txBody>
        </p:sp>
      </p:grpSp>
      <p:sp>
        <p:nvSpPr>
          <p:cNvPr id="5" name="TextBox 7"/>
          <p:cNvSpPr txBox="1">
            <a:spLocks noChangeArrowheads="1"/>
          </p:cNvSpPr>
          <p:nvPr/>
        </p:nvSpPr>
        <p:spPr bwMode="auto">
          <a:xfrm>
            <a:off x="1975779" y="2855132"/>
            <a:ext cx="2232025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/>
              <a:t>e </a:t>
            </a:r>
            <a:endParaRPr lang="zh-CN" altLang="en-US" sz="2400"/>
          </a:p>
        </p:txBody>
      </p:sp>
      <p:sp>
        <p:nvSpPr>
          <p:cNvPr id="6" name="TextBox 7"/>
          <p:cNvSpPr txBox="1">
            <a:spLocks noChangeArrowheads="1"/>
          </p:cNvSpPr>
          <p:nvPr/>
        </p:nvSpPr>
        <p:spPr bwMode="auto">
          <a:xfrm>
            <a:off x="4207511" y="2854537"/>
            <a:ext cx="1800225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/>
              <a:t>来 </a:t>
            </a:r>
          </a:p>
        </p:txBody>
      </p:sp>
      <p:sp>
        <p:nvSpPr>
          <p:cNvPr id="9" name="TextBox 7"/>
          <p:cNvSpPr txBox="1">
            <a:spLocks noChangeArrowheads="1"/>
          </p:cNvSpPr>
          <p:nvPr/>
        </p:nvSpPr>
        <p:spPr bwMode="auto">
          <a:xfrm>
            <a:off x="1859321" y="2081457"/>
            <a:ext cx="2919413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/>
              <a:t> home </a:t>
            </a:r>
            <a:endParaRPr lang="zh-CN" altLang="en-US" sz="2400"/>
          </a:p>
        </p:txBody>
      </p:sp>
      <p:sp>
        <p:nvSpPr>
          <p:cNvPr id="10" name="TextBox 7"/>
          <p:cNvSpPr txBox="1">
            <a:spLocks noChangeArrowheads="1"/>
          </p:cNvSpPr>
          <p:nvPr/>
        </p:nvSpPr>
        <p:spPr bwMode="auto">
          <a:xfrm>
            <a:off x="3862716" y="2080948"/>
            <a:ext cx="2354263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/>
              <a:t>家 </a:t>
            </a:r>
          </a:p>
        </p:txBody>
      </p:sp>
      <p:sp>
        <p:nvSpPr>
          <p:cNvPr id="11" name="TextBox 7"/>
          <p:cNvSpPr txBox="1">
            <a:spLocks noChangeArrowheads="1"/>
          </p:cNvSpPr>
          <p:nvPr/>
        </p:nvSpPr>
        <p:spPr bwMode="auto">
          <a:xfrm>
            <a:off x="3985301" y="4251616"/>
            <a:ext cx="2232025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/>
              <a:t>hungry </a:t>
            </a:r>
            <a:endParaRPr lang="zh-CN" altLang="en-US" sz="2400"/>
          </a:p>
        </p:txBody>
      </p:sp>
      <p:sp>
        <p:nvSpPr>
          <p:cNvPr id="12" name="TextBox 7"/>
          <p:cNvSpPr txBox="1">
            <a:spLocks noChangeArrowheads="1"/>
          </p:cNvSpPr>
          <p:nvPr/>
        </p:nvSpPr>
        <p:spPr bwMode="auto">
          <a:xfrm>
            <a:off x="5224915" y="4251616"/>
            <a:ext cx="2232025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/>
              <a:t>饿的，饥饿的</a:t>
            </a: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9835" y="629073"/>
            <a:ext cx="2362200" cy="264160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0116" y="3525521"/>
            <a:ext cx="2677795" cy="228854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9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7"/>
          <p:cNvSpPr txBox="1">
            <a:spLocks noChangeArrowheads="1"/>
          </p:cNvSpPr>
          <p:nvPr/>
        </p:nvSpPr>
        <p:spPr bwMode="auto">
          <a:xfrm>
            <a:off x="1763713" y="1892300"/>
            <a:ext cx="2813050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/>
              <a:t>1.our new home </a:t>
            </a:r>
            <a:endParaRPr lang="zh-CN" altLang="en-US" sz="2400"/>
          </a:p>
        </p:txBody>
      </p:sp>
      <p:grpSp>
        <p:nvGrpSpPr>
          <p:cNvPr id="22531" name="TextBox 3"/>
          <p:cNvGrpSpPr/>
          <p:nvPr/>
        </p:nvGrpSpPr>
        <p:grpSpPr>
          <a:xfrm>
            <a:off x="395289" y="357718"/>
            <a:ext cx="1463675" cy="772583"/>
            <a:chOff x="257" y="165"/>
            <a:chExt cx="922" cy="365"/>
          </a:xfrm>
        </p:grpSpPr>
        <p:pic>
          <p:nvPicPr>
            <p:cNvPr id="22540" name="TextBox 3"/>
            <p:cNvPicPr>
              <a:picLocks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257" y="165"/>
              <a:ext cx="922" cy="365"/>
            </a:xfrm>
            <a:prstGeom prst="rect">
              <a:avLst/>
            </a:prstGeom>
            <a:solidFill>
              <a:srgbClr val="FFCC99"/>
            </a:solidFill>
            <a:ln w="9525">
              <a:noFill/>
              <a:miter lim="800000"/>
            </a:ln>
          </p:spPr>
        </p:pic>
        <p:sp>
          <p:nvSpPr>
            <p:cNvPr id="22541" name="Text Box 14"/>
            <p:cNvSpPr txBox="1">
              <a:spLocks noChangeArrowheads="1"/>
            </p:cNvSpPr>
            <p:nvPr/>
          </p:nvSpPr>
          <p:spPr bwMode="auto">
            <a:xfrm>
              <a:off x="310" y="216"/>
              <a:ext cx="824" cy="189"/>
            </a:xfrm>
            <a:prstGeom prst="rect">
              <a:avLst/>
            </a:prstGeom>
            <a:solidFill>
              <a:srgbClr val="FFCC99"/>
            </a:solidFill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/>
                <a:t>重点短语 </a:t>
              </a:r>
            </a:p>
          </p:txBody>
        </p:sp>
      </p:grpSp>
      <p:sp>
        <p:nvSpPr>
          <p:cNvPr id="3" name="TextBox 7"/>
          <p:cNvSpPr txBox="1">
            <a:spLocks noChangeArrowheads="1"/>
          </p:cNvSpPr>
          <p:nvPr/>
        </p:nvSpPr>
        <p:spPr bwMode="auto">
          <a:xfrm>
            <a:off x="4427539" y="1892300"/>
            <a:ext cx="2179637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/>
              <a:t>我们的新家 </a:t>
            </a:r>
          </a:p>
        </p:txBody>
      </p:sp>
      <p:sp>
        <p:nvSpPr>
          <p:cNvPr id="12" name="TextBox 7"/>
          <p:cNvSpPr txBox="1">
            <a:spLocks noChangeArrowheads="1"/>
          </p:cNvSpPr>
          <p:nvPr/>
        </p:nvSpPr>
        <p:spPr bwMode="auto">
          <a:xfrm>
            <a:off x="1763714" y="2711451"/>
            <a:ext cx="2903537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/>
              <a:t>2.my bag </a:t>
            </a:r>
            <a:endParaRPr lang="zh-CN" altLang="en-US" sz="2400"/>
          </a:p>
        </p:txBody>
      </p:sp>
      <p:sp>
        <p:nvSpPr>
          <p:cNvPr id="13" name="TextBox 7"/>
          <p:cNvSpPr txBox="1">
            <a:spLocks noChangeArrowheads="1"/>
          </p:cNvSpPr>
          <p:nvPr/>
        </p:nvSpPr>
        <p:spPr bwMode="auto">
          <a:xfrm>
            <a:off x="4356100" y="2660651"/>
            <a:ext cx="2724150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/>
              <a:t>我的包 </a:t>
            </a:r>
          </a:p>
        </p:txBody>
      </p:sp>
      <p:sp>
        <p:nvSpPr>
          <p:cNvPr id="14" name="TextBox 7"/>
          <p:cNvSpPr txBox="1">
            <a:spLocks noChangeArrowheads="1"/>
          </p:cNvSpPr>
          <p:nvPr/>
        </p:nvSpPr>
        <p:spPr bwMode="auto">
          <a:xfrm>
            <a:off x="1784350" y="3492500"/>
            <a:ext cx="3424238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/>
              <a:t>3.in your bedroom </a:t>
            </a:r>
            <a:endParaRPr lang="zh-CN" altLang="en-US" sz="2400"/>
          </a:p>
        </p:txBody>
      </p:sp>
      <p:sp>
        <p:nvSpPr>
          <p:cNvPr id="15" name="TextBox 7"/>
          <p:cNvSpPr txBox="1">
            <a:spLocks noChangeArrowheads="1"/>
          </p:cNvSpPr>
          <p:nvPr/>
        </p:nvSpPr>
        <p:spPr bwMode="auto">
          <a:xfrm>
            <a:off x="4448175" y="3492500"/>
            <a:ext cx="2787650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/>
              <a:t>在你的卧室里 </a:t>
            </a:r>
          </a:p>
        </p:txBody>
      </p:sp>
      <p:sp>
        <p:nvSpPr>
          <p:cNvPr id="16" name="TextBox 7"/>
          <p:cNvSpPr txBox="1">
            <a:spLocks noChangeArrowheads="1"/>
          </p:cNvSpPr>
          <p:nvPr/>
        </p:nvSpPr>
        <p:spPr bwMode="auto">
          <a:xfrm>
            <a:off x="1784350" y="4311651"/>
            <a:ext cx="2903538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/>
              <a:t>4.in the living room </a:t>
            </a:r>
            <a:endParaRPr lang="zh-CN" altLang="en-US" sz="2400"/>
          </a:p>
        </p:txBody>
      </p:sp>
      <p:sp>
        <p:nvSpPr>
          <p:cNvPr id="17" name="TextBox 7"/>
          <p:cNvSpPr txBox="1">
            <a:spLocks noChangeArrowheads="1"/>
          </p:cNvSpPr>
          <p:nvPr/>
        </p:nvSpPr>
        <p:spPr bwMode="auto">
          <a:xfrm>
            <a:off x="4376738" y="4260851"/>
            <a:ext cx="2724150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/>
              <a:t>在客厅里 </a:t>
            </a:r>
          </a:p>
        </p:txBody>
      </p:sp>
      <p:sp>
        <p:nvSpPr>
          <p:cNvPr id="18" name="TextBox 7"/>
          <p:cNvSpPr txBox="1">
            <a:spLocks noChangeArrowheads="1"/>
          </p:cNvSpPr>
          <p:nvPr/>
        </p:nvSpPr>
        <p:spPr bwMode="auto">
          <a:xfrm>
            <a:off x="1773239" y="5107517"/>
            <a:ext cx="2903537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/>
              <a:t>5.on the sofa </a:t>
            </a:r>
            <a:endParaRPr lang="zh-CN" altLang="en-US" sz="2400"/>
          </a:p>
        </p:txBody>
      </p:sp>
      <p:sp>
        <p:nvSpPr>
          <p:cNvPr id="19" name="TextBox 7"/>
          <p:cNvSpPr txBox="1">
            <a:spLocks noChangeArrowheads="1"/>
          </p:cNvSpPr>
          <p:nvPr/>
        </p:nvSpPr>
        <p:spPr bwMode="auto">
          <a:xfrm>
            <a:off x="4365625" y="5056717"/>
            <a:ext cx="2724150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/>
              <a:t>在沙发上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7"/>
          <p:cNvSpPr txBox="1">
            <a:spLocks noChangeArrowheads="1"/>
          </p:cNvSpPr>
          <p:nvPr/>
        </p:nvSpPr>
        <p:spPr bwMode="auto">
          <a:xfrm>
            <a:off x="1763713" y="1892300"/>
            <a:ext cx="2813050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/>
              <a:t>6.my white cap </a:t>
            </a:r>
            <a:endParaRPr lang="zh-CN" altLang="en-US" sz="2400"/>
          </a:p>
        </p:txBody>
      </p:sp>
      <p:grpSp>
        <p:nvGrpSpPr>
          <p:cNvPr id="23555" name="TextBox 3"/>
          <p:cNvGrpSpPr/>
          <p:nvPr/>
        </p:nvGrpSpPr>
        <p:grpSpPr>
          <a:xfrm>
            <a:off x="395289" y="357718"/>
            <a:ext cx="1463675" cy="772583"/>
            <a:chOff x="257" y="165"/>
            <a:chExt cx="922" cy="365"/>
          </a:xfrm>
        </p:grpSpPr>
        <p:pic>
          <p:nvPicPr>
            <p:cNvPr id="23564" name="TextBox 3"/>
            <p:cNvPicPr>
              <a:picLocks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257" y="165"/>
              <a:ext cx="922" cy="365"/>
            </a:xfrm>
            <a:prstGeom prst="rect">
              <a:avLst/>
            </a:prstGeom>
            <a:solidFill>
              <a:srgbClr val="FFCC99"/>
            </a:solidFill>
            <a:ln w="9525">
              <a:noFill/>
              <a:miter lim="800000"/>
            </a:ln>
          </p:spPr>
        </p:pic>
        <p:sp>
          <p:nvSpPr>
            <p:cNvPr id="23565" name="Text Box 14"/>
            <p:cNvSpPr txBox="1">
              <a:spLocks noChangeArrowheads="1"/>
            </p:cNvSpPr>
            <p:nvPr/>
          </p:nvSpPr>
          <p:spPr bwMode="auto">
            <a:xfrm>
              <a:off x="310" y="216"/>
              <a:ext cx="824" cy="189"/>
            </a:xfrm>
            <a:prstGeom prst="rect">
              <a:avLst/>
            </a:prstGeom>
            <a:solidFill>
              <a:srgbClr val="FFCC99"/>
            </a:solidFill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/>
                <a:t>重点短语 </a:t>
              </a:r>
            </a:p>
          </p:txBody>
        </p:sp>
      </p:grpSp>
      <p:sp>
        <p:nvSpPr>
          <p:cNvPr id="3" name="TextBox 7"/>
          <p:cNvSpPr txBox="1">
            <a:spLocks noChangeArrowheads="1"/>
          </p:cNvSpPr>
          <p:nvPr/>
        </p:nvSpPr>
        <p:spPr bwMode="auto">
          <a:xfrm>
            <a:off x="4427538" y="1892300"/>
            <a:ext cx="2541587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/>
              <a:t>我的白色帽子 </a:t>
            </a:r>
          </a:p>
        </p:txBody>
      </p:sp>
      <p:sp>
        <p:nvSpPr>
          <p:cNvPr id="12" name="TextBox 7"/>
          <p:cNvSpPr txBox="1">
            <a:spLocks noChangeArrowheads="1"/>
          </p:cNvSpPr>
          <p:nvPr/>
        </p:nvSpPr>
        <p:spPr bwMode="auto">
          <a:xfrm>
            <a:off x="1763714" y="2711451"/>
            <a:ext cx="2903537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/>
              <a:t>7.in your bedroom </a:t>
            </a:r>
            <a:endParaRPr lang="zh-CN" altLang="en-US" sz="2400"/>
          </a:p>
        </p:txBody>
      </p:sp>
      <p:sp>
        <p:nvSpPr>
          <p:cNvPr id="13" name="TextBox 7"/>
          <p:cNvSpPr txBox="1">
            <a:spLocks noChangeArrowheads="1"/>
          </p:cNvSpPr>
          <p:nvPr/>
        </p:nvSpPr>
        <p:spPr bwMode="auto">
          <a:xfrm>
            <a:off x="4356100" y="2660651"/>
            <a:ext cx="2724150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/>
              <a:t>在你的卧室里 </a:t>
            </a:r>
          </a:p>
        </p:txBody>
      </p:sp>
      <p:sp>
        <p:nvSpPr>
          <p:cNvPr id="14" name="TextBox 7"/>
          <p:cNvSpPr txBox="1">
            <a:spLocks noChangeArrowheads="1"/>
          </p:cNvSpPr>
          <p:nvPr/>
        </p:nvSpPr>
        <p:spPr bwMode="auto">
          <a:xfrm>
            <a:off x="1784350" y="3492500"/>
            <a:ext cx="281305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/>
              <a:t>8e and look </a:t>
            </a:r>
            <a:endParaRPr lang="zh-CN" altLang="en-US" sz="2400"/>
          </a:p>
        </p:txBody>
      </p:sp>
      <p:sp>
        <p:nvSpPr>
          <p:cNvPr id="15" name="TextBox 7"/>
          <p:cNvSpPr txBox="1">
            <a:spLocks noChangeArrowheads="1"/>
          </p:cNvSpPr>
          <p:nvPr/>
        </p:nvSpPr>
        <p:spPr bwMode="auto">
          <a:xfrm>
            <a:off x="4448175" y="3492500"/>
            <a:ext cx="2787650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/>
              <a:t>来看看 </a:t>
            </a:r>
          </a:p>
        </p:txBody>
      </p:sp>
      <p:sp>
        <p:nvSpPr>
          <p:cNvPr id="16" name="TextBox 7"/>
          <p:cNvSpPr txBox="1">
            <a:spLocks noChangeArrowheads="1"/>
          </p:cNvSpPr>
          <p:nvPr/>
        </p:nvSpPr>
        <p:spPr bwMode="auto">
          <a:xfrm>
            <a:off x="1784350" y="4311651"/>
            <a:ext cx="2903538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/>
              <a:t>9.in the kitchen </a:t>
            </a:r>
            <a:endParaRPr lang="zh-CN" altLang="en-US" sz="2400"/>
          </a:p>
        </p:txBody>
      </p:sp>
      <p:sp>
        <p:nvSpPr>
          <p:cNvPr id="17" name="TextBox 7"/>
          <p:cNvSpPr txBox="1">
            <a:spLocks noChangeArrowheads="1"/>
          </p:cNvSpPr>
          <p:nvPr/>
        </p:nvSpPr>
        <p:spPr bwMode="auto">
          <a:xfrm>
            <a:off x="4376738" y="4260851"/>
            <a:ext cx="2724150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/>
              <a:t>在厨房里 </a:t>
            </a:r>
          </a:p>
        </p:txBody>
      </p:sp>
      <p:sp>
        <p:nvSpPr>
          <p:cNvPr id="18" name="TextBox 7"/>
          <p:cNvSpPr txBox="1">
            <a:spLocks noChangeArrowheads="1"/>
          </p:cNvSpPr>
          <p:nvPr/>
        </p:nvSpPr>
        <p:spPr bwMode="auto">
          <a:xfrm>
            <a:off x="1773239" y="5107517"/>
            <a:ext cx="2903537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/>
              <a:t>10.nice and clean </a:t>
            </a:r>
            <a:endParaRPr lang="zh-CN" altLang="en-US" sz="2400"/>
          </a:p>
        </p:txBody>
      </p:sp>
      <p:sp>
        <p:nvSpPr>
          <p:cNvPr id="19" name="TextBox 7"/>
          <p:cNvSpPr txBox="1">
            <a:spLocks noChangeArrowheads="1"/>
          </p:cNvSpPr>
          <p:nvPr/>
        </p:nvSpPr>
        <p:spPr bwMode="auto">
          <a:xfrm>
            <a:off x="4365625" y="5056717"/>
            <a:ext cx="2724150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/>
              <a:t>既漂亮又干净 </a:t>
            </a: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9125" y="1130300"/>
            <a:ext cx="1479550" cy="1581573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4577" name="TextBox 3"/>
          <p:cNvGrpSpPr/>
          <p:nvPr/>
        </p:nvGrpSpPr>
        <p:grpSpPr>
          <a:xfrm>
            <a:off x="395289" y="357718"/>
            <a:ext cx="1463675" cy="772583"/>
            <a:chOff x="257" y="165"/>
            <a:chExt cx="922" cy="365"/>
          </a:xfrm>
        </p:grpSpPr>
        <p:pic>
          <p:nvPicPr>
            <p:cNvPr id="24586" name="TextBox 3"/>
            <p:cNvPicPr>
              <a:picLocks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257" y="165"/>
              <a:ext cx="922" cy="365"/>
            </a:xfrm>
            <a:prstGeom prst="rect">
              <a:avLst/>
            </a:prstGeom>
            <a:solidFill>
              <a:srgbClr val="FFCC99"/>
            </a:solidFill>
            <a:ln w="9525">
              <a:noFill/>
              <a:miter lim="800000"/>
            </a:ln>
          </p:spPr>
        </p:pic>
        <p:sp>
          <p:nvSpPr>
            <p:cNvPr id="24587" name="Text Box 15"/>
            <p:cNvSpPr txBox="1">
              <a:spLocks noChangeArrowheads="1"/>
            </p:cNvSpPr>
            <p:nvPr/>
          </p:nvSpPr>
          <p:spPr bwMode="auto">
            <a:xfrm>
              <a:off x="310" y="216"/>
              <a:ext cx="824" cy="189"/>
            </a:xfrm>
            <a:prstGeom prst="rect">
              <a:avLst/>
            </a:prstGeom>
            <a:solidFill>
              <a:srgbClr val="FFCC99"/>
            </a:solidFill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/>
                <a:t>重点句型 </a:t>
              </a:r>
            </a:p>
          </p:txBody>
        </p:sp>
      </p:grpSp>
      <p:sp>
        <p:nvSpPr>
          <p:cNvPr id="2" name="TextBox 7"/>
          <p:cNvSpPr txBox="1">
            <a:spLocks noChangeArrowheads="1"/>
          </p:cNvSpPr>
          <p:nvPr/>
        </p:nvSpPr>
        <p:spPr bwMode="auto">
          <a:xfrm>
            <a:off x="4788025" y="2084851"/>
            <a:ext cx="3375025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smtClean="0"/>
              <a:t>—Mum,Where </a:t>
            </a:r>
            <a:r>
              <a:rPr lang="en-US" altLang="zh-CN" sz="2400"/>
              <a:t>is my bag? </a:t>
            </a:r>
            <a:endParaRPr lang="zh-CN" altLang="en-US" sz="2400"/>
          </a:p>
        </p:txBody>
      </p:sp>
      <p:sp>
        <p:nvSpPr>
          <p:cNvPr id="3" name="TextBox 7"/>
          <p:cNvSpPr txBox="1">
            <a:spLocks noChangeArrowheads="1"/>
          </p:cNvSpPr>
          <p:nvPr/>
        </p:nvSpPr>
        <p:spPr bwMode="auto">
          <a:xfrm>
            <a:off x="4788024" y="2852936"/>
            <a:ext cx="3295650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smtClean="0"/>
              <a:t>—</a:t>
            </a:r>
            <a:r>
              <a:rPr lang="zh-CN" altLang="en-US" sz="2400" smtClean="0"/>
              <a:t>妈妈，我</a:t>
            </a:r>
            <a:r>
              <a:rPr lang="zh-CN" altLang="en-US" sz="2400"/>
              <a:t>的包在哪里</a:t>
            </a:r>
            <a:r>
              <a:rPr lang="en-US" altLang="zh-CN" sz="2400"/>
              <a:t>? </a:t>
            </a:r>
            <a:endParaRPr lang="zh-CN" altLang="en-US" sz="2400"/>
          </a:p>
        </p:txBody>
      </p:sp>
      <p:sp>
        <p:nvSpPr>
          <p:cNvPr id="5" name="TextBox 7"/>
          <p:cNvSpPr txBox="1">
            <a:spLocks noChangeArrowheads="1"/>
          </p:cNvSpPr>
          <p:nvPr/>
        </p:nvSpPr>
        <p:spPr bwMode="auto">
          <a:xfrm>
            <a:off x="4788025" y="3621021"/>
            <a:ext cx="4086225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/>
              <a:t>—It's in your bedroom. </a:t>
            </a:r>
            <a:endParaRPr lang="zh-CN" altLang="en-US" sz="2400"/>
          </a:p>
        </p:txBody>
      </p:sp>
      <p:sp>
        <p:nvSpPr>
          <p:cNvPr id="6" name="TextBox 7"/>
          <p:cNvSpPr txBox="1">
            <a:spLocks noChangeArrowheads="1"/>
          </p:cNvSpPr>
          <p:nvPr/>
        </p:nvSpPr>
        <p:spPr bwMode="auto">
          <a:xfrm>
            <a:off x="4788025" y="4389107"/>
            <a:ext cx="3776663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smtClean="0"/>
              <a:t>—</a:t>
            </a:r>
            <a:r>
              <a:rPr lang="zh-CN" altLang="en-US" sz="2400" smtClean="0"/>
              <a:t>它</a:t>
            </a:r>
            <a:r>
              <a:rPr lang="zh-CN" altLang="en-US" sz="2400"/>
              <a:t>在你的卧室</a:t>
            </a:r>
            <a:r>
              <a:rPr lang="zh-CN" altLang="en-US" sz="2400" smtClean="0"/>
              <a:t>里。 </a:t>
            </a:r>
            <a:endParaRPr lang="zh-CN" altLang="en-US" sz="240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611560" y="1700808"/>
            <a:ext cx="3888432" cy="3264363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TextBox 3"/>
          <p:cNvGrpSpPr/>
          <p:nvPr/>
        </p:nvGrpSpPr>
        <p:grpSpPr>
          <a:xfrm>
            <a:off x="395289" y="357718"/>
            <a:ext cx="1463675" cy="772583"/>
            <a:chOff x="257" y="165"/>
            <a:chExt cx="922" cy="365"/>
          </a:xfrm>
        </p:grpSpPr>
        <p:pic>
          <p:nvPicPr>
            <p:cNvPr id="24586" name="TextBox 3"/>
            <p:cNvPicPr>
              <a:picLocks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257" y="165"/>
              <a:ext cx="922" cy="365"/>
            </a:xfrm>
            <a:prstGeom prst="rect">
              <a:avLst/>
            </a:prstGeom>
            <a:solidFill>
              <a:srgbClr val="FFCC99"/>
            </a:solidFill>
            <a:ln w="9525">
              <a:noFill/>
              <a:miter lim="800000"/>
            </a:ln>
          </p:spPr>
        </p:pic>
        <p:sp>
          <p:nvSpPr>
            <p:cNvPr id="24587" name="Text Box 15"/>
            <p:cNvSpPr txBox="1">
              <a:spLocks noChangeArrowheads="1"/>
            </p:cNvSpPr>
            <p:nvPr/>
          </p:nvSpPr>
          <p:spPr bwMode="auto">
            <a:xfrm>
              <a:off x="310" y="216"/>
              <a:ext cx="824" cy="189"/>
            </a:xfrm>
            <a:prstGeom prst="rect">
              <a:avLst/>
            </a:prstGeom>
            <a:solidFill>
              <a:srgbClr val="FFCC99"/>
            </a:solidFill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/>
                <a:t>重点句型 </a:t>
              </a:r>
            </a:p>
          </p:txBody>
        </p:sp>
      </p:grpSp>
      <p:sp>
        <p:nvSpPr>
          <p:cNvPr id="2" name="TextBox 7"/>
          <p:cNvSpPr txBox="1">
            <a:spLocks noChangeArrowheads="1"/>
          </p:cNvSpPr>
          <p:nvPr/>
        </p:nvSpPr>
        <p:spPr bwMode="auto">
          <a:xfrm>
            <a:off x="4788024" y="2084852"/>
            <a:ext cx="3672408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smtClean="0"/>
              <a:t>—Mum, where are my skirt? </a:t>
            </a:r>
            <a:endParaRPr lang="zh-CN" altLang="en-US" sz="2400"/>
          </a:p>
        </p:txBody>
      </p:sp>
      <p:sp>
        <p:nvSpPr>
          <p:cNvPr id="3" name="TextBox 7"/>
          <p:cNvSpPr txBox="1">
            <a:spLocks noChangeArrowheads="1"/>
          </p:cNvSpPr>
          <p:nvPr/>
        </p:nvSpPr>
        <p:spPr bwMode="auto">
          <a:xfrm>
            <a:off x="4788024" y="2852937"/>
            <a:ext cx="3888432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smtClean="0"/>
              <a:t>—</a:t>
            </a:r>
            <a:r>
              <a:rPr lang="zh-CN" altLang="en-US" sz="2400" smtClean="0"/>
              <a:t>妈妈，我的裙子在哪里</a:t>
            </a:r>
            <a:r>
              <a:rPr lang="en-US" altLang="zh-CN" sz="2400" smtClean="0"/>
              <a:t>? </a:t>
            </a:r>
            <a:endParaRPr lang="zh-CN" altLang="en-US" sz="2400"/>
          </a:p>
        </p:txBody>
      </p:sp>
      <p:sp>
        <p:nvSpPr>
          <p:cNvPr id="5" name="TextBox 7"/>
          <p:cNvSpPr txBox="1">
            <a:spLocks noChangeArrowheads="1"/>
          </p:cNvSpPr>
          <p:nvPr/>
        </p:nvSpPr>
        <p:spPr bwMode="auto">
          <a:xfrm>
            <a:off x="4788025" y="3621022"/>
            <a:ext cx="4086225" cy="83099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smtClean="0"/>
              <a:t>—They’re in the living room, on the sofa. </a:t>
            </a:r>
            <a:endParaRPr lang="zh-CN" altLang="en-US" sz="2400"/>
          </a:p>
        </p:txBody>
      </p:sp>
      <p:sp>
        <p:nvSpPr>
          <p:cNvPr id="6" name="TextBox 7"/>
          <p:cNvSpPr txBox="1">
            <a:spLocks noChangeArrowheads="1"/>
          </p:cNvSpPr>
          <p:nvPr/>
        </p:nvSpPr>
        <p:spPr bwMode="auto">
          <a:xfrm>
            <a:off x="4788025" y="4773150"/>
            <a:ext cx="2808312" cy="83099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smtClean="0"/>
              <a:t>—</a:t>
            </a:r>
            <a:r>
              <a:rPr lang="zh-CN" altLang="en-US" sz="2400" smtClean="0"/>
              <a:t>他们在起居室的沙发上。</a:t>
            </a:r>
            <a:endParaRPr lang="zh-CN" altLang="en-US" sz="240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683568" y="1892829"/>
            <a:ext cx="3528392" cy="2835985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TextBox 3"/>
          <p:cNvGrpSpPr/>
          <p:nvPr/>
        </p:nvGrpSpPr>
        <p:grpSpPr>
          <a:xfrm>
            <a:off x="395289" y="357718"/>
            <a:ext cx="1463675" cy="772583"/>
            <a:chOff x="257" y="165"/>
            <a:chExt cx="922" cy="365"/>
          </a:xfrm>
        </p:grpSpPr>
        <p:pic>
          <p:nvPicPr>
            <p:cNvPr id="24586" name="TextBox 3"/>
            <p:cNvPicPr>
              <a:picLocks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257" y="165"/>
              <a:ext cx="922" cy="365"/>
            </a:xfrm>
            <a:prstGeom prst="rect">
              <a:avLst/>
            </a:prstGeom>
            <a:solidFill>
              <a:srgbClr val="FFCC99"/>
            </a:solidFill>
            <a:ln w="9525">
              <a:noFill/>
              <a:miter lim="800000"/>
            </a:ln>
          </p:spPr>
        </p:pic>
        <p:sp>
          <p:nvSpPr>
            <p:cNvPr id="24587" name="Text Box 15"/>
            <p:cNvSpPr txBox="1">
              <a:spLocks noChangeArrowheads="1"/>
            </p:cNvSpPr>
            <p:nvPr/>
          </p:nvSpPr>
          <p:spPr bwMode="auto">
            <a:xfrm>
              <a:off x="310" y="216"/>
              <a:ext cx="824" cy="189"/>
            </a:xfrm>
            <a:prstGeom prst="rect">
              <a:avLst/>
            </a:prstGeom>
            <a:solidFill>
              <a:srgbClr val="FFCC99"/>
            </a:solidFill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/>
                <a:t>重点句型 </a:t>
              </a:r>
            </a:p>
          </p:txBody>
        </p:sp>
      </p:grpSp>
      <p:sp>
        <p:nvSpPr>
          <p:cNvPr id="4" name="TextBox 7"/>
          <p:cNvSpPr txBox="1">
            <a:spLocks noChangeArrowheads="1"/>
          </p:cNvSpPr>
          <p:nvPr/>
        </p:nvSpPr>
        <p:spPr bwMode="auto">
          <a:xfrm>
            <a:off x="4427984" y="1604797"/>
            <a:ext cx="4611688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smtClean="0"/>
              <a:t>—Where is my white cap, Su Hai? </a:t>
            </a:r>
            <a:endParaRPr lang="zh-CN" altLang="en-US" sz="2400"/>
          </a:p>
        </p:txBody>
      </p:sp>
      <p:sp>
        <p:nvSpPr>
          <p:cNvPr id="7" name="TextBox 7"/>
          <p:cNvSpPr txBox="1">
            <a:spLocks noChangeArrowheads="1"/>
          </p:cNvSpPr>
          <p:nvPr/>
        </p:nvSpPr>
        <p:spPr bwMode="auto">
          <a:xfrm>
            <a:off x="4427984" y="2276873"/>
            <a:ext cx="4320480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smtClean="0"/>
              <a:t>—</a:t>
            </a:r>
            <a:r>
              <a:rPr lang="zh-CN" altLang="en-US" sz="2400" smtClean="0"/>
              <a:t>我的白色帽子在</a:t>
            </a:r>
            <a:r>
              <a:rPr lang="zh-CN" altLang="en-US" sz="2400"/>
              <a:t>哪里</a:t>
            </a:r>
            <a:r>
              <a:rPr lang="en-US" altLang="zh-CN" sz="2400" smtClean="0"/>
              <a:t>? </a:t>
            </a:r>
            <a:r>
              <a:rPr lang="zh-CN" altLang="en-US" sz="2400" smtClean="0"/>
              <a:t>苏海。</a:t>
            </a:r>
            <a:endParaRPr lang="zh-CN" altLang="en-US" sz="2400"/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4427985" y="2948948"/>
            <a:ext cx="3600399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smtClean="0"/>
              <a:t>—Is it in your bedroom? </a:t>
            </a:r>
            <a:endParaRPr lang="zh-CN" altLang="en-US" sz="2400"/>
          </a:p>
        </p:txBody>
      </p:sp>
      <p:sp>
        <p:nvSpPr>
          <p:cNvPr id="9" name="TextBox 7"/>
          <p:cNvSpPr txBox="1">
            <a:spLocks noChangeArrowheads="1"/>
          </p:cNvSpPr>
          <p:nvPr/>
        </p:nvSpPr>
        <p:spPr bwMode="auto">
          <a:xfrm>
            <a:off x="4427984" y="3621021"/>
            <a:ext cx="3689350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smtClean="0"/>
              <a:t>—</a:t>
            </a:r>
            <a:r>
              <a:rPr lang="zh-CN" altLang="en-US" sz="2400" smtClean="0"/>
              <a:t>它在你的卧室吗？</a:t>
            </a:r>
            <a:r>
              <a:rPr lang="en-US" altLang="zh-CN" sz="2400" smtClean="0"/>
              <a:t> </a:t>
            </a:r>
            <a:endParaRPr lang="zh-CN" altLang="en-US" sz="2400"/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4427985" y="4293097"/>
            <a:ext cx="3600399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smtClean="0"/>
              <a:t>—No, it isn’t.</a:t>
            </a:r>
            <a:endParaRPr lang="zh-CN" altLang="en-US" sz="2400"/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4427985" y="5061182"/>
            <a:ext cx="3600399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smtClean="0"/>
              <a:t>—</a:t>
            </a:r>
            <a:r>
              <a:rPr lang="zh-CN" altLang="en-US" sz="2400" smtClean="0"/>
              <a:t>不，它不在。</a:t>
            </a:r>
            <a:endParaRPr lang="zh-CN" altLang="en-US" sz="240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683568" y="1796819"/>
            <a:ext cx="3332942" cy="3072341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9" grpId="0"/>
      <p:bldP spid="13" grpId="0"/>
      <p:bldP spid="1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TextBox 3"/>
          <p:cNvGrpSpPr/>
          <p:nvPr/>
        </p:nvGrpSpPr>
        <p:grpSpPr>
          <a:xfrm>
            <a:off x="395289" y="357718"/>
            <a:ext cx="1463675" cy="772583"/>
            <a:chOff x="257" y="165"/>
            <a:chExt cx="922" cy="365"/>
          </a:xfrm>
        </p:grpSpPr>
        <p:pic>
          <p:nvPicPr>
            <p:cNvPr id="24586" name="TextBox 3"/>
            <p:cNvPicPr>
              <a:picLocks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257" y="165"/>
              <a:ext cx="922" cy="365"/>
            </a:xfrm>
            <a:prstGeom prst="rect">
              <a:avLst/>
            </a:prstGeom>
            <a:solidFill>
              <a:srgbClr val="FFCC99"/>
            </a:solidFill>
            <a:ln w="9525">
              <a:noFill/>
              <a:miter lim="800000"/>
            </a:ln>
          </p:spPr>
        </p:pic>
        <p:sp>
          <p:nvSpPr>
            <p:cNvPr id="24587" name="Text Box 15"/>
            <p:cNvSpPr txBox="1">
              <a:spLocks noChangeArrowheads="1"/>
            </p:cNvSpPr>
            <p:nvPr/>
          </p:nvSpPr>
          <p:spPr bwMode="auto">
            <a:xfrm>
              <a:off x="310" y="216"/>
              <a:ext cx="824" cy="189"/>
            </a:xfrm>
            <a:prstGeom prst="rect">
              <a:avLst/>
            </a:prstGeom>
            <a:solidFill>
              <a:srgbClr val="FFCC99"/>
            </a:solidFill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/>
                <a:t>重点句型 </a:t>
              </a:r>
            </a:p>
          </p:txBody>
        </p:sp>
      </p:grpSp>
      <p:sp>
        <p:nvSpPr>
          <p:cNvPr id="4" name="TextBox 7"/>
          <p:cNvSpPr txBox="1">
            <a:spLocks noChangeArrowheads="1"/>
          </p:cNvSpPr>
          <p:nvPr/>
        </p:nvSpPr>
        <p:spPr bwMode="auto">
          <a:xfrm>
            <a:off x="1907704" y="4101075"/>
            <a:ext cx="4611688" cy="82296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smtClean="0"/>
              <a:t>e and look, Su Yang. Your cap is in the kitchen.</a:t>
            </a:r>
            <a:endParaRPr lang="zh-CN" altLang="en-US" sz="2400"/>
          </a:p>
        </p:txBody>
      </p:sp>
      <p:sp>
        <p:nvSpPr>
          <p:cNvPr id="7" name="TextBox 7"/>
          <p:cNvSpPr txBox="1">
            <a:spLocks noChangeArrowheads="1"/>
          </p:cNvSpPr>
          <p:nvPr/>
        </p:nvSpPr>
        <p:spPr bwMode="auto">
          <a:xfrm>
            <a:off x="1835696" y="5253203"/>
            <a:ext cx="3689350" cy="83099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smtClean="0"/>
              <a:t>—</a:t>
            </a:r>
            <a:r>
              <a:rPr lang="zh-CN" altLang="en-US" sz="2400" smtClean="0"/>
              <a:t>来看看，苏阳。你的帽子在厨房里！</a:t>
            </a:r>
            <a:endParaRPr lang="zh-CN" altLang="en-US" sz="240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2051720" y="644692"/>
            <a:ext cx="4002878" cy="3264363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5601" name="TextBox 3"/>
          <p:cNvGrpSpPr/>
          <p:nvPr/>
        </p:nvGrpSpPr>
        <p:grpSpPr>
          <a:xfrm>
            <a:off x="395289" y="357718"/>
            <a:ext cx="1463675" cy="772583"/>
            <a:chOff x="257" y="165"/>
            <a:chExt cx="922" cy="365"/>
          </a:xfrm>
        </p:grpSpPr>
        <p:pic>
          <p:nvPicPr>
            <p:cNvPr id="25610" name="TextBox 3"/>
            <p:cNvPicPr>
              <a:picLocks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257" y="165"/>
              <a:ext cx="922" cy="365"/>
            </a:xfrm>
            <a:prstGeom prst="rect">
              <a:avLst/>
            </a:prstGeom>
            <a:solidFill>
              <a:srgbClr val="FFCC99"/>
            </a:solidFill>
            <a:ln w="9525">
              <a:noFill/>
              <a:miter lim="800000"/>
            </a:ln>
          </p:spPr>
        </p:pic>
        <p:sp>
          <p:nvSpPr>
            <p:cNvPr id="25611" name="Text Box 15"/>
            <p:cNvSpPr txBox="1">
              <a:spLocks noChangeArrowheads="1"/>
            </p:cNvSpPr>
            <p:nvPr/>
          </p:nvSpPr>
          <p:spPr bwMode="auto">
            <a:xfrm>
              <a:off x="310" y="216"/>
              <a:ext cx="824" cy="189"/>
            </a:xfrm>
            <a:prstGeom prst="rect">
              <a:avLst/>
            </a:prstGeom>
            <a:solidFill>
              <a:srgbClr val="FFCC99"/>
            </a:solidFill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/>
                <a:t>重点句型 </a:t>
              </a:r>
            </a:p>
          </p:txBody>
        </p:sp>
      </p:grpSp>
      <p:sp>
        <p:nvSpPr>
          <p:cNvPr id="7" name="TextBox 7"/>
          <p:cNvSpPr txBox="1">
            <a:spLocks noChangeArrowheads="1"/>
          </p:cNvSpPr>
          <p:nvPr/>
        </p:nvSpPr>
        <p:spPr bwMode="auto">
          <a:xfrm>
            <a:off x="899593" y="2660915"/>
            <a:ext cx="3419475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smtClean="0"/>
              <a:t>What </a:t>
            </a:r>
            <a:r>
              <a:rPr lang="en-US" altLang="zh-CN" sz="2400"/>
              <a:t>would you like? </a:t>
            </a:r>
            <a:endParaRPr lang="zh-CN" altLang="en-US" sz="2400"/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4355976" y="2756925"/>
            <a:ext cx="3722688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/>
              <a:t>你想要什么</a:t>
            </a:r>
            <a:r>
              <a:rPr lang="en-US" altLang="zh-CN" sz="2400"/>
              <a:t>? </a:t>
            </a:r>
            <a:endParaRPr lang="zh-CN" altLang="en-US" sz="2400"/>
          </a:p>
        </p:txBody>
      </p:sp>
      <p:sp>
        <p:nvSpPr>
          <p:cNvPr id="9" name="TextBox 7"/>
          <p:cNvSpPr txBox="1">
            <a:spLocks noChangeArrowheads="1"/>
          </p:cNvSpPr>
          <p:nvPr/>
        </p:nvSpPr>
        <p:spPr bwMode="auto">
          <a:xfrm>
            <a:off x="899593" y="3717032"/>
            <a:ext cx="3367087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smtClean="0"/>
              <a:t>What </a:t>
            </a:r>
            <a:r>
              <a:rPr lang="en-US" altLang="zh-CN" sz="2400"/>
              <a:t>about a hot dog? </a:t>
            </a:r>
            <a:endParaRPr lang="zh-CN" altLang="en-US" sz="2400"/>
          </a:p>
        </p:txBody>
      </p:sp>
      <p:sp>
        <p:nvSpPr>
          <p:cNvPr id="10" name="TextBox 7"/>
          <p:cNvSpPr txBox="1">
            <a:spLocks noChangeArrowheads="1"/>
          </p:cNvSpPr>
          <p:nvPr/>
        </p:nvSpPr>
        <p:spPr bwMode="auto">
          <a:xfrm>
            <a:off x="4427985" y="3717032"/>
            <a:ext cx="3722687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/>
              <a:t>来一个热狗怎么样</a:t>
            </a:r>
            <a:r>
              <a:rPr lang="en-US" altLang="zh-CN" sz="2400"/>
              <a:t>?</a:t>
            </a:r>
            <a:endParaRPr lang="zh-CN" altLang="en-US" sz="2400"/>
          </a:p>
        </p:txBody>
      </p:sp>
      <p:sp>
        <p:nvSpPr>
          <p:cNvPr id="2" name="TextBox 7"/>
          <p:cNvSpPr txBox="1">
            <a:spLocks noChangeArrowheads="1"/>
          </p:cNvSpPr>
          <p:nvPr/>
        </p:nvSpPr>
        <p:spPr bwMode="auto">
          <a:xfrm>
            <a:off x="899593" y="4581128"/>
            <a:ext cx="2744787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smtClean="0"/>
              <a:t>How </a:t>
            </a:r>
            <a:r>
              <a:rPr lang="en-US" altLang="zh-CN" sz="2400"/>
              <a:t>are you? </a:t>
            </a:r>
            <a:endParaRPr lang="zh-CN" altLang="en-US" sz="2400"/>
          </a:p>
        </p:txBody>
      </p:sp>
      <p:sp>
        <p:nvSpPr>
          <p:cNvPr id="3" name="TextBox 7"/>
          <p:cNvSpPr txBox="1">
            <a:spLocks noChangeArrowheads="1"/>
          </p:cNvSpPr>
          <p:nvPr/>
        </p:nvSpPr>
        <p:spPr bwMode="auto">
          <a:xfrm>
            <a:off x="4499993" y="4485117"/>
            <a:ext cx="3722687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/>
              <a:t>你好吗</a:t>
            </a:r>
            <a:r>
              <a:rPr lang="en-US" altLang="zh-CN" sz="2400"/>
              <a:t>? </a:t>
            </a:r>
            <a:endParaRPr lang="zh-CN" altLang="en-US" sz="2400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50991" y="2222501"/>
            <a:ext cx="1781175" cy="14859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2" grpId="0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6625" name="TextBox 3"/>
          <p:cNvGrpSpPr/>
          <p:nvPr/>
        </p:nvGrpSpPr>
        <p:grpSpPr>
          <a:xfrm>
            <a:off x="395289" y="357718"/>
            <a:ext cx="1463675" cy="772583"/>
            <a:chOff x="257" y="165"/>
            <a:chExt cx="922" cy="365"/>
          </a:xfrm>
        </p:grpSpPr>
        <p:pic>
          <p:nvPicPr>
            <p:cNvPr id="26627" name="TextBox 3"/>
            <p:cNvPicPr>
              <a:picLocks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257" y="165"/>
              <a:ext cx="922" cy="365"/>
            </a:xfrm>
            <a:prstGeom prst="rect">
              <a:avLst/>
            </a:prstGeom>
            <a:solidFill>
              <a:srgbClr val="FFCC99"/>
            </a:solidFill>
            <a:ln w="9525">
              <a:noFill/>
              <a:miter lim="800000"/>
            </a:ln>
          </p:spPr>
        </p:pic>
        <p:sp>
          <p:nvSpPr>
            <p:cNvPr id="26628" name="Text Box 30"/>
            <p:cNvSpPr txBox="1">
              <a:spLocks noChangeArrowheads="1"/>
            </p:cNvSpPr>
            <p:nvPr/>
          </p:nvSpPr>
          <p:spPr bwMode="auto">
            <a:xfrm>
              <a:off x="310" y="216"/>
              <a:ext cx="824" cy="189"/>
            </a:xfrm>
            <a:prstGeom prst="rect">
              <a:avLst/>
            </a:prstGeom>
            <a:solidFill>
              <a:srgbClr val="FFCC99"/>
            </a:solidFill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000" b="1" kern="1200">
                  <a:solidFill>
                    <a:srgbClr val="10253F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/>
                <a:t>重点语法 </a:t>
              </a:r>
            </a:p>
          </p:txBody>
        </p:sp>
      </p:grpSp>
      <p:sp>
        <p:nvSpPr>
          <p:cNvPr id="26626" name="Rectangle 31"/>
          <p:cNvSpPr>
            <a:spLocks noChangeArrowheads="1"/>
          </p:cNvSpPr>
          <p:nvPr/>
        </p:nvSpPr>
        <p:spPr bwMode="auto">
          <a:xfrm>
            <a:off x="1476375" y="2105789"/>
            <a:ext cx="6840538" cy="2862322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rgbClr val="10253F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/>
              <a:t>Where</a:t>
            </a:r>
            <a:r>
              <a:rPr lang="zh-CN" altLang="en-US" sz="2400"/>
              <a:t>是一个特殊疑问词，用来询问某物或某人在哪里</a:t>
            </a:r>
            <a:r>
              <a:rPr lang="zh-CN" altLang="en-US" sz="2400" smtClean="0"/>
              <a:t>。当寻</a:t>
            </a:r>
            <a:r>
              <a:rPr lang="zh-CN" altLang="en-US" sz="2400"/>
              <a:t>找</a:t>
            </a:r>
            <a:r>
              <a:rPr lang="zh-CN" altLang="en-US" sz="2400" smtClean="0"/>
              <a:t>的事物是</a:t>
            </a:r>
            <a:r>
              <a:rPr lang="zh-CN" altLang="en-US" sz="2400"/>
              <a:t>单数名词或者不可数名</a:t>
            </a:r>
            <a:r>
              <a:rPr lang="zh-CN" altLang="en-US" sz="2400" smtClean="0"/>
              <a:t>词时，用</a:t>
            </a:r>
            <a:r>
              <a:rPr lang="en-US" altLang="zh-CN" sz="2400"/>
              <a:t>Where’s</a:t>
            </a:r>
            <a:r>
              <a:rPr lang="en-US" altLang="zh-CN" sz="2400" smtClean="0"/>
              <a:t>…?</a:t>
            </a:r>
            <a:r>
              <a:rPr lang="zh-CN" altLang="en-US" sz="2400" smtClean="0"/>
              <a:t>提问，回</a:t>
            </a:r>
            <a:r>
              <a:rPr lang="zh-CN" altLang="en-US" sz="2400"/>
              <a:t>答用</a:t>
            </a:r>
            <a:r>
              <a:rPr lang="en-US" altLang="zh-CN" sz="2400"/>
              <a:t>It’s/ She’s/He’s… </a:t>
            </a:r>
            <a:r>
              <a:rPr lang="zh-CN" altLang="en-US" sz="2400" smtClean="0"/>
              <a:t>当寻</a:t>
            </a:r>
            <a:r>
              <a:rPr lang="zh-CN" altLang="en-US" sz="2400"/>
              <a:t>找</a:t>
            </a:r>
            <a:r>
              <a:rPr lang="zh-CN" altLang="en-US" sz="2400" smtClean="0"/>
              <a:t>的事物是</a:t>
            </a:r>
            <a:r>
              <a:rPr lang="zh-CN" altLang="en-US" sz="2400"/>
              <a:t>复数名</a:t>
            </a:r>
            <a:r>
              <a:rPr lang="zh-CN" altLang="en-US" sz="2400" smtClean="0"/>
              <a:t>词时，用</a:t>
            </a:r>
            <a:r>
              <a:rPr lang="en-US" altLang="zh-CN" sz="2400"/>
              <a:t>Where are</a:t>
            </a:r>
            <a:r>
              <a:rPr lang="en-US" altLang="zh-CN" sz="2400" smtClean="0"/>
              <a:t>…?</a:t>
            </a:r>
            <a:r>
              <a:rPr lang="zh-CN" altLang="en-US" sz="2400" smtClean="0"/>
              <a:t>提问，回</a:t>
            </a:r>
            <a:r>
              <a:rPr lang="zh-CN" altLang="en-US" sz="2400"/>
              <a:t>答用</a:t>
            </a:r>
            <a:r>
              <a:rPr lang="en-US" altLang="zh-CN" sz="2400"/>
              <a:t>They’re</a:t>
            </a:r>
            <a:r>
              <a:rPr lang="en-US" altLang="zh-CN" sz="2400" smtClean="0"/>
              <a:t>… </a:t>
            </a:r>
            <a:endParaRPr lang="zh-CN" altLang="en-US" sz="24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Picture 8" descr="사진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0829" y="260648"/>
            <a:ext cx="4191000" cy="5429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9" descr="사진0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436096" y="3861048"/>
            <a:ext cx="2571750" cy="204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文本框 8"/>
          <p:cNvSpPr txBox="1"/>
          <p:nvPr/>
        </p:nvSpPr>
        <p:spPr>
          <a:xfrm>
            <a:off x="4286181" y="2070373"/>
            <a:ext cx="4606299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TW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b="1" kern="1200">
                <a:solidFill>
                  <a:srgbClr val="FFFF00"/>
                </a:solidFill>
                <a:latin typeface="Comic Sans MS" pitchFamily="66" charset="0"/>
                <a:ea typeface="宋体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b="1" kern="1200">
                <a:solidFill>
                  <a:srgbClr val="FFFF00"/>
                </a:solidFill>
                <a:latin typeface="Comic Sans MS" pitchFamily="66" charset="0"/>
                <a:ea typeface="宋体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b="1" kern="1200">
                <a:solidFill>
                  <a:srgbClr val="FFFF00"/>
                </a:solidFill>
                <a:latin typeface="Comic Sans MS" pitchFamily="66" charset="0"/>
                <a:ea typeface="宋体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b="1" kern="1200">
                <a:solidFill>
                  <a:srgbClr val="FFFF00"/>
                </a:solidFill>
                <a:latin typeface="Comic Sans MS" pitchFamily="66" charset="0"/>
                <a:ea typeface="宋体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b="1" kern="1200">
                <a:solidFill>
                  <a:srgbClr val="FFFF00"/>
                </a:solidFill>
                <a:latin typeface="Comic Sans MS" pitchFamily="66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rgbClr val="FFFF00"/>
                </a:solidFill>
                <a:latin typeface="Comic Sans MS" pitchFamily="66" charset="0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rgbClr val="FFFF00"/>
                </a:solidFill>
                <a:latin typeface="Comic Sans MS" pitchFamily="66" charset="0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rgbClr val="FFFF00"/>
                </a:solidFill>
                <a:latin typeface="Comic Sans MS" pitchFamily="66" charset="0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rgbClr val="FFFF00"/>
                </a:solidFill>
                <a:latin typeface="Comic Sans MS" pitchFamily="66" charset="0"/>
                <a:ea typeface="宋体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5400"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ea typeface="Arial Unicode MS" panose="020b0604020202020204" pitchFamily="34" charset="-122"/>
                <a:cs typeface="Times New Roman" panose="02020603050405020304" pitchFamily="18" charset="0"/>
              </a:rPr>
              <a:t>Our new home</a:t>
            </a:r>
            <a:endParaRPr lang="en-US" altLang="ko-KR" sz="5400">
              <a:solidFill>
                <a:srgbClr val="FF0000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Times New Roman" panose="02020603050405020304" pitchFamily="18" charset="0"/>
              <a:ea typeface="Arial Unicode MS" panose="020b0604020202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0" y="6021288"/>
            <a:ext cx="9144000" cy="42067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TW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b="1" kern="1200">
                <a:solidFill>
                  <a:srgbClr val="FFFF00"/>
                </a:solidFill>
                <a:latin typeface="Comic Sans MS" pitchFamily="66" charset="0"/>
                <a:ea typeface="宋体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b="1" kern="1200">
                <a:solidFill>
                  <a:srgbClr val="FFFF00"/>
                </a:solidFill>
                <a:latin typeface="Comic Sans MS" pitchFamily="66" charset="0"/>
                <a:ea typeface="宋体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b="1" kern="1200">
                <a:solidFill>
                  <a:srgbClr val="FFFF00"/>
                </a:solidFill>
                <a:latin typeface="Comic Sans MS" pitchFamily="66" charset="0"/>
                <a:ea typeface="宋体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b="1" kern="1200">
                <a:solidFill>
                  <a:srgbClr val="FFFF00"/>
                </a:solidFill>
                <a:latin typeface="Comic Sans MS" pitchFamily="66" charset="0"/>
                <a:ea typeface="宋体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b="1" kern="1200">
                <a:solidFill>
                  <a:srgbClr val="FFFF00"/>
                </a:solidFill>
                <a:latin typeface="Comic Sans MS" pitchFamily="66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rgbClr val="FFFF00"/>
                </a:solidFill>
                <a:latin typeface="Comic Sans MS" pitchFamily="66" charset="0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rgbClr val="FFFF00"/>
                </a:solidFill>
                <a:latin typeface="Comic Sans MS" pitchFamily="66" charset="0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rgbClr val="FFFF00"/>
                </a:solidFill>
                <a:latin typeface="Comic Sans MS" pitchFamily="66" charset="0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rgbClr val="FFFF00"/>
                </a:solidFill>
                <a:latin typeface="Comic Sans MS" pitchFamily="66" charset="0"/>
                <a:ea typeface="宋体"/>
                <a:cs typeface="+mn-cs"/>
              </a:defRPr>
            </a:lvl9pPr>
          </a:lstStyle>
          <a:p>
            <a:pPr marL="342900" lvl="0" indent="-34290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000" kern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5580112" y="980728"/>
            <a:ext cx="167385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TW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b="1" kern="1200">
                <a:solidFill>
                  <a:srgbClr val="FFFF00"/>
                </a:solidFill>
                <a:latin typeface="Comic Sans MS" pitchFamily="66" charset="0"/>
                <a:ea typeface="宋体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b="1" kern="1200">
                <a:solidFill>
                  <a:srgbClr val="FFFF00"/>
                </a:solidFill>
                <a:latin typeface="Comic Sans MS" pitchFamily="66" charset="0"/>
                <a:ea typeface="宋体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b="1" kern="1200">
                <a:solidFill>
                  <a:srgbClr val="FFFF00"/>
                </a:solidFill>
                <a:latin typeface="Comic Sans MS" pitchFamily="66" charset="0"/>
                <a:ea typeface="宋体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b="1" kern="1200">
                <a:solidFill>
                  <a:srgbClr val="FFFF00"/>
                </a:solidFill>
                <a:latin typeface="Comic Sans MS" pitchFamily="66" charset="0"/>
                <a:ea typeface="宋体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2400" b="1" kern="1200">
                <a:solidFill>
                  <a:srgbClr val="FFFF00"/>
                </a:solidFill>
                <a:latin typeface="Comic Sans MS" pitchFamily="66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umimoji="1" sz="2400" b="1" kern="1200">
                <a:solidFill>
                  <a:srgbClr val="FFFF00"/>
                </a:solidFill>
                <a:latin typeface="Comic Sans MS" pitchFamily="66" charset="0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umimoji="1" sz="2400" b="1" kern="1200">
                <a:solidFill>
                  <a:srgbClr val="FFFF00"/>
                </a:solidFill>
                <a:latin typeface="Comic Sans MS" pitchFamily="66" charset="0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umimoji="1" sz="2400" b="1" kern="1200">
                <a:solidFill>
                  <a:srgbClr val="FFFF00"/>
                </a:solidFill>
                <a:latin typeface="Comic Sans MS" pitchFamily="66" charset="0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umimoji="1" sz="2400" b="1" kern="1200">
                <a:solidFill>
                  <a:srgbClr val="FFFF00"/>
                </a:solidFill>
                <a:latin typeface="Comic Sans MS" pitchFamily="66" charset="0"/>
                <a:ea typeface="宋体"/>
                <a:cs typeface="+mn-cs"/>
              </a:defRPr>
            </a:lvl9pPr>
          </a:lstStyle>
          <a:p>
            <a:pPr algn="ctr"/>
            <a:r>
              <a:rPr lang="en-US" altLang="zh-CN" sz="440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Unit 5</a:t>
            </a:r>
            <a:endParaRPr lang="zh-CN" altLang="en-US" sz="440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https://d.book118.com/828123133077006024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0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ns0:objectDefaults xmlns:ns0="http://schemas.openxmlformats.org/drawingml/2006/main"/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ppt/theme/theme3.xml><?xml version="1.0" encoding="utf-8"?>
<a:theme xmlns:r="http://schemas.openxmlformats.org/officeDocument/2006/relationships" xmlns:a="http://schemas.openxmlformats.org/drawingml/2006/main" name="0">
  <a:themeElements>
    <a:clrScheme name="預設簡報設計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3_預設簡報設計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ns0:objectDefaults xmlns:ns0="http://schemas.openxmlformats.org/drawingml/2006/main">
    <ns0:spDef>
      <ns0:spPr bwMode="auto">
        <ns0:xfrm>
          <ns0:off x="0" y="0"/>
          <ns0:ext cx="1" cy="1"/>
        </ns0:xfrm>
        <ns0:custGeom>
          <ns0:avLst/>
          <ns0:gdLst/>
          <ns0:ahLst/>
          <ns0:cxnLst/>
          <ns0:rect l="0" t="0" r="0" b="0"/>
          <ns0:pathLst/>
        </ns0:custGeom>
        <ns0:solidFill>
          <ns0:srgbClr val="D7BC85"/>
        </ns0:solidFill>
        <ns0:ln w="9525" cap="flat" cmpd="sng" algn="ctr">
          <ns0:solidFill>
            <ns0:schemeClr val="tx1"/>
          </ns0:solidFill>
          <ns0:prstDash val="solid"/>
          <ns0:round/>
          <ns0:headEnd type="none" w="med" len="med"/>
          <ns0:tailEnd type="none" w="med" len="med"/>
        </ns0:ln>
        <ns0:effectLst>
          <ns0:outerShdw dist="35921" dir="2700000" algn="ctr" rotWithShape="0">
            <ns0:srgbClr val="0066FF"/>
          </ns0:outerShdw>
        </ns0:effectLst>
      </ns0:spPr>
      <ns0:bodyPr vert="horz" wrap="square" lIns="91440" tIns="45720" rIns="91440" bIns="45720" numCol="1" anchor="t" anchorCtr="0" compatLnSpc="1">
        <ns0:prstTxWarp prst="textNoShape">
          <ns0:avLst/>
        </ns0:prstTxWarp>
      </ns0:bodyPr>
      <ns0:lstStyle>
        <ns0:defPPr marL="0" marR="0" indent="0" algn="ctr" defTabSz="914400" rtl="0" eaLnBrk="1" fontAlgn="base" latinLnBrk="0" hangingPunct="1">
          <ns0:lnSpc>
            <ns0:spcPct val="100000"/>
          </ns0:lnSpc>
          <ns0:spcBef>
            <ns0:spcPct val="50000"/>
          </ns0:spcBef>
          <ns0:spcAft>
            <ns0:spcPct val="0"/>
          </ns0:spcAft>
          <ns0:buClrTx/>
          <ns0:buSzTx/>
          <ns0:buFontTx/>
          <ns0:buNone/>
          <ns0:tabLst/>
          <ns0:defRPr kumimoji="1" lang="zh-TW" altLang="en-US" sz="2400" b="1" i="0" u="none" strike="noStrike" cap="none" normalizeH="0" baseline="0" smtClean="0">
            <ns0:ln>
              <ns0:noFill/>
            </ns0:ln>
            <ns0:solidFill>
              <ns0:srgbClr val="FFFF00"/>
            </ns0:solidFill>
            <ns0:effectLst/>
            <ns0:latin typeface="Comic Sans MS" pitchFamily="66" charset="0"/>
            <ns0:ea typeface="PMingLiU" pitchFamily="18" charset="-120"/>
          </ns0:defRPr>
        </ns0:defPPr>
      </ns0:lstStyle>
    </ns0:spDef>
    <ns0:lnDef>
      <ns0:spPr bwMode="auto">
        <ns0:xfrm>
          <ns0:off x="0" y="0"/>
          <ns0:ext cx="1" cy="1"/>
        </ns0:xfrm>
        <ns0:custGeom>
          <ns0:avLst/>
          <ns0:gdLst/>
          <ns0:ahLst/>
          <ns0:cxnLst/>
          <ns0:rect l="0" t="0" r="0" b="0"/>
          <ns0:pathLst/>
        </ns0:custGeom>
        <ns0:solidFill>
          <ns0:srgbClr val="D7BC85"/>
        </ns0:solidFill>
        <ns0:ln w="9525" cap="flat" cmpd="sng" algn="ctr">
          <ns0:solidFill>
            <ns0:schemeClr val="tx1"/>
          </ns0:solidFill>
          <ns0:prstDash val="solid"/>
          <ns0:round/>
          <ns0:headEnd type="none" w="med" len="med"/>
          <ns0:tailEnd type="none" w="med" len="med"/>
        </ns0:ln>
        <ns0:effectLst>
          <ns0:outerShdw dist="35921" dir="2700000" algn="ctr" rotWithShape="0">
            <ns0:srgbClr val="0066FF"/>
          </ns0:outerShdw>
        </ns0:effectLst>
      </ns0:spPr>
      <ns0:bodyPr vert="horz" wrap="square" lIns="91440" tIns="45720" rIns="91440" bIns="45720" numCol="1" anchor="t" anchorCtr="0" compatLnSpc="1">
        <ns0:prstTxWarp prst="textNoShape">
          <ns0:avLst/>
        </ns0:prstTxWarp>
      </ns0:bodyPr>
      <ns0:lstStyle>
        <ns0:defPPr marL="0" marR="0" indent="0" algn="ctr" defTabSz="914400" rtl="0" eaLnBrk="1" fontAlgn="base" latinLnBrk="0" hangingPunct="1">
          <ns0:lnSpc>
            <ns0:spcPct val="100000"/>
          </ns0:lnSpc>
          <ns0:spcBef>
            <ns0:spcPct val="50000"/>
          </ns0:spcBef>
          <ns0:spcAft>
            <ns0:spcPct val="0"/>
          </ns0:spcAft>
          <ns0:buClrTx/>
          <ns0:buSzTx/>
          <ns0:buFontTx/>
          <ns0:buNone/>
          <ns0:tabLst/>
          <ns0:defRPr kumimoji="1" lang="zh-TW" altLang="en-US" sz="2400" b="1" i="0" u="none" strike="noStrike" cap="none" normalizeH="0" baseline="0" smtClean="0">
            <ns0:ln>
              <ns0:noFill/>
            </ns0:ln>
            <ns0:solidFill>
              <ns0:srgbClr val="FFFF00"/>
            </ns0:solidFill>
            <ns0:effectLst/>
            <ns0:latin typeface="Comic Sans MS" pitchFamily="66" charset="0"/>
            <ns0:ea typeface="PMingLiU" pitchFamily="18" charset="-120"/>
          </ns0:defRPr>
        </ns0:defPPr>
      </ns0:lstStyle>
    </ns0:lnDef>
  </ns0:objectDefaults>
  <a:extraClrSchemeLst>
    <a:extraClrScheme>
      <a:clrScheme name="預設簡報設計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預設簡報設計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預設簡報設計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預設簡報設計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預設簡報設計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預設簡報設計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預設簡報設計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預設簡報設計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預設簡報設計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預設簡報設計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預設簡報設計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預設簡報設計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宋体</vt:lpstr>
      <vt:lpstr>Times New Roman</vt:lpstr>
      <vt:lpstr>微软雅黑</vt:lpstr>
      <vt:lpstr>PMingLiU</vt:lpstr>
      <vt:lpstr>Comic Sans MS</vt:lpstr>
      <vt:lpstr>Arial Unicode MS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2024-08-31T20:03:55.299</cp:lastPrinted>
  <dcterms:created xsi:type="dcterms:W3CDTF">2024-08-31T12:03:55Z</dcterms:created>
  <dcterms:modified xsi:type="dcterms:W3CDTF">2024-08-31T12:03:57Z</dcterms:modified>
</cp:coreProperties>
</file>