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27EFB0-EAFE-4DF5-9DCD-38549E948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C4AD7-D688-4417-A6FA-729619813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504603-62FE-4AAB-A415-21DD107BA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40C0F2-D264-4995-A04E-E2F039AA04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BBEDEB-4A72-47FA-BDE7-351277EFB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4F9FB-F842-4EC7-A650-F170DD6D72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5A6828-89C7-4786-A510-521C36DF37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360A7-61A0-4B61-9569-7A903A156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004426-0965-4418-910E-FE31F4C48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34478-1BC8-45FD-9FCC-FCEDE4ED9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5DF85A-0360-4503-8106-8547C7C1E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2410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智能垃圾分类系统的社会效益分析</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社会效益分析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随着全球城市化进程的推进，城市垃圾产生量不断增长，传统垃圾处理方式已无法满足需求。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城市化进程加速</a:t>
            </a:r>
          </a:p>
        </p:txBody>
      </p:sp>
      <p:pic>
        <p:nvPicPr>
          <p:cNvPr id="5" name="Picture 5"/>
          <p:cNvPicPr>
            <a:picLocks noChangeAspect="1"/>
          </p:cNvPicPr>
          <p:nvPr/>
        </p:nvPicPr>
        <p:blipFill>
          <a:blip r:embed="rId2"/>
          <a:srcRect t="8228" b="822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公众对环境保护的意识逐渐增强，对垃圾处理的要求也越来越高。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环境保护意识增强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各国政府纷纷出台垃圾分类政策，推动垃圾分类处理技术的发展。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垃圾分类政策推动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发达国家在智能垃圾分类系统方面起步较早，技术相对成熟。例如，日本、德国等国家已经广泛应用智能垃圾分类系统，并取得了显著的环境和经济效益。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近年来，我国政府对垃圾分类工作给予了高度重视，智能垃圾分类系统在国内也得到了快速发展。然而，与发达国家相比，我国在智能垃圾分类系统的技术应用、政策支持和公众意识等方面仍存在一定差距。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94" r="21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硬件设备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包括智能垃圾桶、传感器、摄像头等，用于收集垃圾并进行初步分类。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软件系统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通过图像识别、深度学习等技术对垃圾进行精准分类和识别。</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数据处理中心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对分类后的垃圾数据进行统计、分析和处理，为城市管理和资源回收提供数据支持。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投放垃圾</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通过传感器和摄像头等设备对垃圾进行图像识别和分类。</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垃圾识别</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数据处理</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资源回收</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根据垃圾类别和数量，进行合理的资源回收和处理。</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居民将垃圾投放至智能垃圾桶中。</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将分类后的垃圾数据传输至数据处理中心进行分析和处理。</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图像识别技术</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采用先进的图像识别技术，对垃圾进行快速、准确的分类和识别。</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深度学习算法</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运用深度学习算法对大量垃圾图像进行训练和学习，提高分类准确性和效率。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云计算技术</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利用云计算技术对垃圾数据进行存储、分析和处理，实现数据共享和协同工作。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物联网技术</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通过物联网技术实现智能垃圾桶与数据处理中心的实时通信和数据传输。</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社会效益分析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垃圾减量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通过智能分类和有效回收，减少垃圾填埋和焚烧的数量，降低对环境的压力。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资源回收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提高可回收资源的利用率，促进循环经济的发展，节约自然资源。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环境保护</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减少垃圾处理过程中的环境污染，如减少温室气体排放、降低土壤和水体污染风险。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环境效益</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通过智能分类降低人力成本，提高垃圾处理效率，节约政府和企业的运营成本。</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成本节约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推动垃圾处理和相关产业的发展，创造更多的就业机会和经济效益。</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产业发展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吸引社会资本进入垃圾处理领域，推动行业发展和技术创新。</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投资回报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https://d.book118.com/828124100015006032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2024-09-09T09:19:33.363</cp:lastPrinted>
  <dcterms:created xsi:type="dcterms:W3CDTF">2024-09-09T01:19:33Z</dcterms:created>
  <dcterms:modified xsi:type="dcterms:W3CDTF">2024-09-09T01:19:35Z</dcterms:modified>
</cp:coreProperties>
</file>