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BCFC2-8584-4D03-8EEA-5F5A125B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21E8B-FBD4-4ACB-B6FE-2F2B242CE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E2C33-36DD-4E25-AD1F-6AF13A331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1FB58-AC11-4BF6-A68E-41091959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F4976-D3FD-49DB-B333-C17EA1253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E6B78-9EAD-4C22-9428-A1BB8E0B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89210-4638-445E-BC32-B1C4B3A2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197AF-F236-41B0-AD1D-64FE89E4B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87FF4-14CB-4248-B019-418E68AB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9AA70-33F4-4D7E-B031-1AD9A15C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701EA-7A08-4561-9955-32BBB75C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4102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养老产业国际合作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国际养老产业合作模式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国际养老产业合作内容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国际养老产业合作案例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国际养老产业合作挑战与对策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展望未来：深化国际养老产业合作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全球范围内，老龄化趋势日益加剧，养老产业面临巨大挑战和机遇。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750" r="20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随着全球化进程加速，跨国养老需求不断增长，国际合作成为必然趋势。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跨国养老需求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养老产业国际合作有助于推动产业转型升级，提高服务质量和效率。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产业转型升级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发展迅速，但仍存在服务供给不足、质量参差不齐等问题。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国内养老产业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92" r="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国外养老产业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发展成熟，拥有先进的服务理念和技术手段。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国内外养老产业在服务模式、技术手段、政策法规等方面存在差异。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国内外养老产业现状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国际合作有助于实现资源共享，促进养老产业协同发展。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通过国际合作，可以引进国外先进的技术和管理经验，提升国内养老产业水平。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国际合作有助于拓展养老市场，满足不断增长的跨国养老需求。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国际养老产业合作模式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政策对话与协调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各国政府通过定期的政策对话，分享养老产业发展的经验和最佳实践，协调政策差异，为国际合作提供政策保障。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联合研究与开发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政府间联合出资，支持科研机构和企业开展跨国界的养老产业技术研究与创新，推动新技术、新模式的国际应用。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通过互派养老产业管理人员和技术人员，开展培训与交流活动，提高各国养老产业从业人员的专业水平和服务质量。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政府间合作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企业共同开拓国际市场，推动养老产业的全球化发展，提高国际竞争力。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养老产业企业之间在产业链上下游环节开展合作，实现资源共享和优势互补，提高整体运营效率。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企业联合进行技术研发和创新，推动养老产业的技术进步和产业升级。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企业间合作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92" b="9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978" b="20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非政府组织合作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国际组织合作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与国际非政府组织合作，共同推进养老产业的国际标准制定、技术推广和人才培养等。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民间团体合作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各国民间团体之间开展养老产业的交流与合作，促进文化交融和互学互鉴。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学术机构合作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学术机构之间进行跨国界的养老产业研究合作，推动理论创新和实践发展。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本土化战略实施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跨国公司与本土企业合作，共同研发适合当地市场的养老产品和服务，实现本土化战略。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品牌与市场共建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跨国公司与本土企业共同打造养老产业品牌，开拓当地市场，提高市场份额和品牌影响力。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技术与管理输出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跨国公司通过向本土企业输出先进的技术和管理经验，提升本土企业的运营水平和服务质量。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跨国公司与本土企业合作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国际养老产业合作内容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借鉴国际先进经验，结合本国实际，创新养老服务模式，如社区养老、互助养老等。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推动国际养老服务标准制定，提高服务质量和效率。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加强养老服务设施建设，包括养老院、护理院、日间照料中心等，提高服务能力和水平。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推广智能化技术在养老服务中的应用，如智能家居、远程医疗等，提高服务便捷性和个性化水平。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康复辅具研发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加强老年康复辅具的研发和应用，提高老年人生活自理能力和生活质量。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信息化平台建设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建立养老信息化平台，实现养老服务信息共享和资源整合，提高服务效率和管理水平。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养老产业技术创新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国际人才交流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推动国际养老人才交流，引进国外先进理念和经验，促进本国养老服务业发展。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建立完善的养老服务培训体系，提高从业人员素质和服务质量。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专业人才培养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加强养老服务专业人才培养，包括护理、医疗、康复等专业人才，提高服务专业化水平。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2620" r="2262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养老人才培养与交流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制定金融支持养老产业发展的政策，鼓励金融机构创新金融产品和服务，满足养老产业多元化融资需求。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金融支持政策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推动养老产业与资本市场的合作，引导社会资本进入养老领域，促进养老产业可持续发展。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鼓励保险公司开发适合老年人的保险产品，为老年人提供更全面的风险保障。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养老金融与资本合作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https://d.book118.com/828124102003006031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2024-09-07T15:44:35.994</cp:lastPrinted>
  <dcterms:created xsi:type="dcterms:W3CDTF">2024-09-07T07:44:36Z</dcterms:created>
  <dcterms:modified xsi:type="dcterms:W3CDTF">2024-09-07T07:44:38Z</dcterms:modified>
</cp:coreProperties>
</file>