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E3B8C-D12D-45BD-B6CA-9A35DDAB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6AB06-5BEF-41DB-B777-3473B3AE6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6DDBD-5EA8-4EC8-8462-136DC7816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479D3-DAEE-40ED-B435-FD1D79AC3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66EE2-84DF-4283-80C3-A8E60A03F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F6A2D1-C850-4224-907C-E2DA7AFC6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901EC2-5C0D-46FC-BC98-6713D0E91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BCD57-7FCF-4B84-AE97-335D62FDA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4F035-C2E7-45F8-80A9-A40EC4647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61CF8-08D5-48B8-AEFB-C2ACC22B1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EAA20-1BBD-431D-8384-DF23A5B06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26015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绩效评估与奖惩制度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绩效评估与奖惩关系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通过评估员工的工作绩效，确定员工所完成的工作目标、职责和任务是否达到预定要求，以便对员工进行奖惩、晋升、培训等方面的决策。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绩效评估是人力资源管理的重要环节，它有助于提高员工的工作积极性和效率，促进组织目标的实现，同时也有助于员工个人职业发展和规划。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绩效评估应遵循公开、公正、公平、客观的原则，确保评估结果真实、准确、可信。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常用的绩效评估方法包括目标管理法、360度反馈法、关键绩效指标法、平衡计分卡等，这些方法各有特点，可根据实际情况选择适合的方法进行评估。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绩效评估周期一般可根据组织实际情况而定，通常包括年度评估、季度评估、月度评估等。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绩效评估流程包括制定评估计划、收集评估信息、进行初步评估、反馈评估结果、制定改进计划等环节，这些环节相互衔接，形成一个完整的评估流程。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奖惩制度设计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90" r="337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包括年度优秀员工奖、创新贡献奖、业绩突出奖、团队合作奖等。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根据员工的工作表现、贡献程度、创新能力、团队合作等因素综合评定，确保奖励的公正性和合理性。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奖励种类与标准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包括口头警告、书面警告、降职降薪、解除劳动合同等，根据违规情节的轻重程度采取相应的惩罚措施。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确保惩罚程序的合法性和规范性，包括调查取证、听取员工申辩、作出惩罚决定、送达惩罚通知书等环节。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惩罚措施与程序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奖惩制度实施原则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确保奖惩制度的公平性和一致性，避免出现人为倾斜和歧视现象。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对于员工的优秀表现和违规行为，应及时给予相应的奖励和惩罚，以强化激励和约束作用。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奖惩制度的实施过程应公开透明，让员工了解奖惩的依据和程序。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奖励和惩罚的力度应适度，既要达到激励和约束的目的，又要避免过度奖惩对员工造成不良影响。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绩效评估与奖惩关系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对于绩效评估结果优秀的员工，应给予相应的奖励，如加薪、晋升、奖金、荣誉称号等，以激励其继续保持良好表现。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奖励优秀表现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对于绩效评估结果较差的员工，应采取相应的惩罚措施，如降薪、降职、扣除奖金、警告等，以促使其改进工作表现。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惩罚不良表现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针对不同绩效评估等级的员工，应制定差异化的奖惩措施，使奖励和惩罚更加公平、合理、有效。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差异化奖惩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绩效评估结果在奖惩中应用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合理的奖惩制度能够激发员工的工作积极性和创造力，提高工作满意度和绩效水平。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奖惩制度对员工行为具有一定的约束作用，能够规范员工行为，减少违规行为的发生。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奖惩制度能够明确企业期望的员工行为和工作结果，引导员工朝着企业目标努力。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奖惩制度对绩效评估影响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https://d.book118.com/828126015100006037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2024-09-17T13:22:27.367</cp:lastPrinted>
  <dcterms:created xsi:type="dcterms:W3CDTF">2024-09-17T05:22:27Z</dcterms:created>
  <dcterms:modified xsi:type="dcterms:W3CDTF">2024-09-17T05:22:29Z</dcterms:modified>
</cp:coreProperties>
</file>