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E5051D-7352-4BE8-AD7F-CA909F652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DA71E5-8F9F-4905-9EDE-1A8AEA000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116070-1840-428B-88FE-9968E9176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F6BA53-DAC2-4D11-A906-71E45CB2D4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F66641-6CCA-4ABA-8F22-42C6714771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E11E97-125C-449A-87D2-0C58C19EE2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64D390-BCEA-4FE5-9549-DF2613AEB8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F283B9-6702-4192-8E42-1E39FE8856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46179C-77A9-4037-BCE6-51EBDEF5C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E202A6-25C2-46DC-8287-C4DF3FB63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15A183-7EA6-4696-9AAD-C95611C93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3000203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语文教育科学研究报告</a:t>
            </a:r>
          </a:p>
        </p:txBody>
      </p:sp>
      <p:sp>
        <p:nvSpPr>
          <p:cNvPr id="3" name="AutoShape 3"/>
          <p:cNvSpPr/>
          <p:nvPr/>
        </p:nvSpPr>
        <p:spPr>
          <a:xfrm>
            <a:off x="878191" y="4363593"/>
            <a:ext cx="2414501"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汇报人：&lt;XXX&gt;</a:t>
            </a:r>
            <a:endParaRPr lang="en-US" sz="1100"/>
          </a:p>
        </p:txBody>
      </p:sp>
      <p:sp>
        <p:nvSpPr>
          <p:cNvPr id="4" name="AutoShape 4"/>
          <p:cNvSpPr/>
          <p:nvPr/>
        </p:nvSpPr>
        <p:spPr>
          <a:xfrm>
            <a:off x="3539184" y="4354068"/>
            <a:ext cx="235091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2024-01-02</a:t>
            </a:r>
            <a:endParaRPr lang="en-US" sz="1100"/>
          </a:p>
        </p:txBody>
      </p:sp>
      <p:sp>
        <p:nvSpPr>
          <p:cNvPr id="5" name="AutoShape 5"/>
          <p:cNvSpPr/>
          <p:nvPr/>
        </p:nvSpPr>
        <p:spPr>
          <a:xfrm>
            <a:off x="836022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solidFill>
                <a:latin typeface="Microsoft Yahei"/>
                <a:ea typeface="Microsoft Yahei"/>
                <a:cs typeface="Microsoft Yahei"/>
              </a:rPr>
              <a:t>可编辑文档</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语文教育理论概述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语文教育科学研究方法</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语文教育实践研究</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语文教育科学研究结论</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708" r="11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语文教育科学研究的发展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随着语文教育改革的深入，语文教育科学研究不断发展，研究领域不断扩大，研究方法也日益多样化。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社会对语文教育的关注度不断提高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随着社会的发展，语文教育在个人和社会发展中的重要性日益凸显，社会对语文教育的关注度不断提高。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语文教育改革的推进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近年来，我国语文教育改革不断推进，提倡以学生为中心，注重学生的综合素质和创新能力培养。</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本研究旨在探讨语文教育的现状、问题与对策，以期为语文教育的改革与发展提供有益的参考。</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本研究具有重要的理论与实践意义，有助于深入了解语文教育的本质和规律，促进语文教育的改革与发展，提高语文教育的质量和效益。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语文教育理论概述</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语文教育是培养学生语言文字运用能力和语文素养的教育活动，涵盖了阅读、写作、口语交际等多个方面。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语文教育的定义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语文教育具有人文性、实践性、综合性等特点，旨在提高学生的语言文字运用能力、审美能力、思维能力等，促进学生全面发展。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语文教育的特点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语文教育的定义与特点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42" r="1504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古代语文教育</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古代语文教育以识字、写字、阅读、写作为主要内容，注重文史哲的融合。</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近现代语文教育</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近现代语文教育开始注重语言文字的实际运用，引入西方语言学和教育学的理念，强调语言交际能力的培养。</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新时代语文教育</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新时代语文教育更加注重培养学生的创新精神和实践能力，强调跨学科学习和综合素质教育。</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语文教育的历史与发展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当前语文教育在提高学生语言文字运用能力和语文素养方面取得了一定的成效，但也存在一些问题，如应试教育倾向严重、教学方式单一等。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针对当前语文教育中存在的问题，需要从多个方面进行改进，包括加强素质教育、推进课程改革、提高教师素质等。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语文教育的现状与问题</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问题探讨</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现状分析</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语文教育科学研究方法</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文献综述法</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文献综述法是一种通过查阅和分析前人研究成果来了解研究领域现状和发展趋势的方法。</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献综述法是语文教育科学研究中的基础方法之一，通过对相关文献的梳理和评价，可以了解前人的研究成果、研究方法和结论，为后续的研究提供理论支撑和参考。在文献综述过程中，需要对文献进行分类、比较和分析，提炼出其中的主题、观点和证据，并对其可信度和适用性进行评价。</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https://d.book118.com/828130002035006047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2024-09-28T11:55:06.475</cp:lastPrinted>
  <dcterms:created xsi:type="dcterms:W3CDTF">2024-09-28T03:55:06Z</dcterms:created>
  <dcterms:modified xsi:type="dcterms:W3CDTF">2024-09-28T03:55:08Z</dcterms:modified>
</cp:coreProperties>
</file>