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7EF4-541A-43BA-8883-A96A43FC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59FB9-3E48-41F3-84B1-9D6918C9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E8222-A454-4C56-A5E6-55EC83B7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BF47B-0388-427F-A4A0-B48189C4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9B07A-E375-498F-ABD9-2F8CD1A6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992AD-EA78-49D9-82FF-E7A0F8DA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28BC6-D0B9-4910-96B1-309C8AA8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57E02-A6F3-4728-87BC-FFC5A2CC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D5E50-15DE-4446-B47F-609222D6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4DF3C-81B5-454F-8F3E-FBEC769D7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7B937-C710-4BEB-B970-7D9E3D06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0021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手术室行政查房内容范文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手术室行政查房问题处理与改进措施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手术室是为进行手术操作而设立的特殊医疗场所，具备完善的手术设备和严格的消毒、隔离条件。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手术室承担着各类手术操作、急危重症抢救等任务，是医院重要的技术部门之一。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1" r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根据手术室使用目的和功能，可分为普通手术室、洁净手术室、负压手术室等类型。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手术室布局应合理，符合无菌原则，便于清洁、消毒和隔离，同时要满足手术操作需要，合理安排各类设备和物品的位置。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手术室分类与布局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手术室应配备足够数量的医护人员，包括外科医生、麻醉师、护士等，以及必要的辅助人员。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医护人员应具备相应的专业知识和技能，熟悉手术室工作流程和规章制度，严格遵守无菌操作原则，确保手术安全和质量。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手术室人员配置与职责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确保手术室工作安全、高效、有序进行，提高手术室整体管理水平。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查房人员应具备相关专业知识和经验，熟悉手术室工作流程和规范，能够及时发现和解决问题。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每周一上午进行行政查房。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每月至少进行一次行政查房。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查房时间与频次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检查手术室环境卫生、设备设施、人员操作规范、安全管理制度等方面。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采用实地查看、询问、查阅记录等方式进行，发现问题及时记录并反馈给相关部门负责人进行处理。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手术室行政查房内容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检查手术室的清洁程度，包括地面、墙面、天花板、设备表面等是否无尘埃、无污渍。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空气消毒效果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检查手术室的空气消毒设备是否正常运行，并验证消毒效果是否达到标准。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手术室清洁度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手术室环境卫生检查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https://d.book118.com/828130021140006024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2024-09-01T08:10:31.412</cp:lastPrinted>
  <dcterms:created xsi:type="dcterms:W3CDTF">2024-09-01T00:10:31Z</dcterms:created>
  <dcterms:modified xsi:type="dcterms:W3CDTF">2024-09-01T00:10:33Z</dcterms:modified>
</cp:coreProperties>
</file>