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4F3A3-83E0-44B3-B98C-D9F37FCC9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90A7F-C8BB-48B8-B8E3-CBEF63399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B9557-0298-470C-B818-BC071293B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348D0-8C1A-4BC3-B1AB-2EB0EE91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B8236-54D4-4778-87A7-37F3D71AC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00DFEA-402F-4656-8775-7362FBA5F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6A1CCF-79D5-4923-88B1-7C57176B2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EC8BE-B6D5-44F4-B191-B0253A0A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66D5F-A104-4BAC-91CF-59229ADA9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77B39-AED0-44A5-935D-93C6BF7F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B1466-D568-41A3-97D4-C2F58686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30111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运动前的准备与热身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运动中的安全防护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运动后的恢复与保养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特殊人群的运动安全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体育运动安全知识问答环节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体育运动安全概述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体育运动安全知识有助于预防运动过程中可能发生的伤害，保护参与者的身体健康。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预防运动伤害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了解体育运动安全知识有助于参与者更好地发挥自身潜力，提高运动表现。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体育运动安全知识有助于培养参与者的安全意识，使其在日常生活中也能注重安全。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体育运动安全的重要性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在剧烈运动或高强度训练中，肌肉拉伤是比较常见的风险之一。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关节扭伤通常发生在快速变向或落地不稳时，容易导致关节脱位或韧带损伤。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在碰撞性运动中，脑震荡是比较常见的风险之一，可能导致头痛、恶心等症状。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常见的体育运动安全风险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进行适当的热身和拉伸有助于预防肌肉拉伤和关节扭伤。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热身与拉伸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正确使用运动装备可以降低运动风险，例如合适的鞋子和防护装备。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正确使用装备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在合适的场地和条件下进行运动，避免在不安全的环境中进行高风险运动。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注意环境与条件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体育运动安全的基本原则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运动前的准备与热身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运动前应避免进食过多难以消化的食物，以免在运动过程中出现胃部不适或呕吐等问题。建议在运动前1-2小时少量进食，食物应以易消化、高能量的为主。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选择透气性好、舒适的运动服装和运动鞋，以确保运动过程中的舒适性和安全性。避免穿着过于紧身或厚重的衣物，以免限制身体活动和造成不适。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运动前的饮食与穿着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161" b="241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84" b="64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提高身体温度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热身运动有助于提高身体的温度，减少因突然剧烈运动导致的肌肉拉伤或关节扭伤的风险。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增加关节灵活性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热身运动可以增加关节的灵活性和柔韧性，使身体更好地适应运动需求，预防运动损伤。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调动肌肉群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热身运动可以调动身体的肌肉群，为接下来的运动做好准备，提高运动表现。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如举重、俯卧撑等，可以通过轻量级的重复动作来热身，如空手俯卧撑、轻量级哑铃等。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如跑步、游泳等，可以通过慢跑、快走、关节旋转等来热身。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如瑜伽、普拉提等，可以通过拉伸动作来热身，如站立前屈、下犬式等。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25" r="13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不同运动项目的热身方式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热身运动应适度，不要过度疲劳，以免影响后续的运动表现。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3" r="1716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根据不同的运动项目选择合适的热身方式，以确保达到最佳的热身效果。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热身运动应成为运动前的常规习惯，持之以恒地进行，以降低运动损伤的风险。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运动中的安全防护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佩戴防护器具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根据运动项目需要，佩戴合适的防护器具，如头盔、护膝、护腕等，以降低受伤风险。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保持身体状况良好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定期进行体检，了解自身健康状况，如有身体不适或疾病，应在运动前咨询医生意见。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穿戴合适的运动装备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选择适合运动项目和自身需求的运动服装和鞋子，确保舒适度和安全性。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209" b="1420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运动中的身体防护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https://d.book118.com/828130111004006030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2024-09-06T04:09:39.263</cp:lastPrinted>
  <dcterms:created xsi:type="dcterms:W3CDTF">2024-09-05T20:09:39Z</dcterms:created>
  <dcterms:modified xsi:type="dcterms:W3CDTF">2024-09-05T20:09:41Z</dcterms:modified>
</cp:coreProperties>
</file>