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9BF11-D9A9-4B86-8719-1DC90764F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FC399-B0E5-4A10-A597-131F09D0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ACD1C-43A5-4CA1-877B-67AC62028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26F42-6A14-424A-93E8-2C463217E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FBDF2-7374-4A1B-B8C8-5A7468B3C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38B59A-E1C7-4B07-8535-6E3FEBBF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FCED3-A8DA-4BBF-A333-DBF65856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B6FC9-CA95-46F6-8A1E-6F5CA0C8E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3779F-24EA-49EB-AD76-9EA8D82B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9C6D8-6DD3-465E-9145-DC5347A1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AC2C6-DFDC-462B-B603-67781CD0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1015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静脉治疗护理的基本知识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静脉治疗护理的并发症与处理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静脉治疗护理的未来发展与挑战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静脉治疗护理是指通过静脉途径为患者提供药物治疗、营养支持、血液净化等治疗手段的护理过程。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静脉治疗护理的主要目的是确保药物能够快速、准确地进入患者体内，达到最佳的治疗效果，同时减少并发症和不良反应的发生。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静脉治疗护理的历史可以追溯到20世纪初，当时主要用于为患者补充体液和电解质。随着医学技术的不断进步，静脉治疗护理的应用范围逐渐扩大，涉及的药物种类和护理技术也日益丰富。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近年来，随着新型药物的不断涌现和医疗技术的进步，静脉治疗护理在临床实践中得到了广泛应用。同时，为了提高静脉治疗的安全性和有效性，相关护理技术和规范也在不断完善和更新。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确保治疗效果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静脉治疗护理能够直接将药物输送到患者体内，避免了口服药物在胃肠道内的降解和吸收障碍，从而确保了治疗效果。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正确的静脉治疗护理能够减少药物外渗、静脉炎等并发症的发生，减轻患者的痛苦和经济负担。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通过及时的静脉治疗护理，患者能够快速获得必要的治疗和营养支持，有助于提高其生活质量。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静脉是血液回流到心脏的主要通道，负责运输血液。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静脉分为浅静脉和深静脉两类，浅静脉位于皮肤下，深静脉位于肌肉中。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静脉瓣膜是静脉内的特殊结构，可以防止血液倒流。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通过静脉注射药物，达到治疗疾病的目的。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静脉置管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在紧急情况下，通过静脉输注血液来补充血容量或输送氧气。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将导管插入静脉内，用于长期治疗或监测。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了解患者的病情、过敏史、血管状况等。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静脉治疗的操作流程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选择粗大、弹性好、易于固定的静脉。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对穿刺部位进行消毒，确保无菌操作。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使用合适的针头和导管进行穿刺，确保一次成功。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穿刺成功后，使用无菌敷料固定导管和针头。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在治疗过程中，密切监测患者的生命体征和反应。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注意无菌操作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保护血管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注意观察不良反应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94" r="114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5330" b="153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避免感染是静脉治疗的关键，所有操作应遵循无菌原则。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尽量减少血管损伤，避免在同一部位反复穿刺。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根据患者的病情和药物性质，控制输液速度。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及时发现和处理任何不良反应，确保患者的安全。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https://d.book118.com/828131015052006044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2024-09-24T11:48:41.833</cp:lastPrinted>
  <dcterms:created xsi:type="dcterms:W3CDTF">2024-09-24T03:48:41Z</dcterms:created>
  <dcterms:modified xsi:type="dcterms:W3CDTF">2024-09-24T03:48:43Z</dcterms:modified>
</cp:coreProperties>
</file>