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AD98A-9581-4CE5-8C63-35047B699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07D83-A447-4D5A-BD7F-684CDE96B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79779-5EBF-46EE-B151-FF13EC091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A808A-0DE5-44CF-B1A2-A5F928E49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E5A7A4-C8E4-4A8B-8AD5-3C19BB268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BA86D3-12F5-4F52-9A37-9203B067C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36BF5E-A38D-4CA8-BE2A-D7C37D518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06A64-E1FD-4D61-A4C6-7A201248F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34863-1B05-4F53-8A18-6CDEFF99F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4C3EB-EB63-4F25-A6BA-9C7B5A203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9A274-91E8-4F71-ABB7-ED5E3C4BC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31134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瘢痕妊娠的护理查房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瘢痕妊娠的概述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瘢痕妊娠的护理要点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瘢痕妊娠的日常护理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瘢痕妊娠的康复与预防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瘢痕妊娠的护理案例分享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瘢痕妊娠的概述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瘢痕妊娠是指受精卵着床于既往子宫手术瘢痕处，是一种特殊类型的异位妊娠。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瘢痕妊娠可能导致子宫破裂、大出血等严重并发症，威胁母婴安全。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如剖宫产、子宫肌瘤剔除等，导致子宫形成瘢痕。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既往子宫手术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受精卵游走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子宫内膜损伤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受精卵在着床过程中未能顺利进入宫腔，而是停留在瘢痕处着床。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如多次刮宫、分娩等，损伤子宫内膜，影响受精卵正常着床。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瘢痕妊娠的成因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可分为低危型和高危型。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按照病情严重程度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可分为活胎型和胚胎停育型。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按照胚胎发育情况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可分为单纯瘢痕型和复杂瘢痕型。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按照子宫瘢痕类型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瘢痕妊娠的分类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瘢痕妊娠的护理要点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瘢痕妊娠患者常常面临较大的心理压力，包括对手术的恐惧、对胎儿的担忧等。因此，心理护理至关重要，需要给予患者足够的心理支持和安慰，帮助他们缓解紧张情绪，增强信心。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与患者保持良好沟通，了解他们的顾虑和需求，提供个性化的护理方案，确保患者在整个护理过程中感受到关爱和尊重。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准确评估患者的疼痛程度，了解疼痛的性质和特点，为制定有效的疼痛护理方案提供依据。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根据患者的疼痛程度，采取适当的疼痛控制措施，如药物治疗、物理治疗等，以减轻患者的痛苦。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疼痛控制措施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瘢痕妊娠手术后，患者容易发生感染等并发症。因此，应严格执行无菌操作，定期更换敷料，保持伤口清洁干燥，预防感染的发生。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密切监测患者的生命体征，包括体温、心率、呼吸、血压等指标，及时发现并处理异常情况。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瘢痕妊娠的日常护理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https://d.book118.com/828131134115006034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2024-09-13T06:31:45.059</cp:lastPrinted>
  <dcterms:created xsi:type="dcterms:W3CDTF">2024-09-12T22:31:45Z</dcterms:created>
  <dcterms:modified xsi:type="dcterms:W3CDTF">2024-09-12T22:31:46Z</dcterms:modified>
</cp:coreProperties>
</file>