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7F316-66CC-43FB-80B0-EA79247D7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A8D06-E31C-406D-A2C8-CB6D7E147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2506D-0A81-48CA-BCCA-131862E5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DFD80-B210-474C-843E-8CBD0C50C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12EBA-EE84-462F-95C9-1BE92C629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DE7C1D-3392-4A47-84C8-7333B91B4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BEEB21-BC53-4842-A688-BEC1F87C2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18AA6-3549-4D08-A14B-ECD2BB4BF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B3373-4011-4C18-8920-E94343AFC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DA7FD-8746-4A9A-8341-BCC73351B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C0CDA-774C-4450-9717-2D250F126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2075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菊花化学成分及药理作用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菊花的化学成分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菊花的药理作用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菊花的临床应用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菊花的毒副作用及注意事项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菊花的化学成分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如槲皮素、山奈酚等，具有明显的抗炎和抗氧化作用，对心血管疾病和癌症有一定的预防作用。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如柚皮素、橙皮素等，具有抗菌、抗病毒、抗炎等作用。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黄酮类化合物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黄烷酮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黄酮醇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挥发油类化合物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挥发油类化合物是菊花的另一类重要成分，具有浓郁的香气，并有一定的药理活性。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主要成分为樟脑、龙脑、桉叶素等，具有抗菌、抗炎、解热、镇痛等作用。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6147" r="2614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菊苷类化合物是菊花中特有的糖苷类成分，具有一定的生物活性。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如菊糖、菊粉等，具有调节肠道微生物平衡、改善血脂等作用。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菊苷类化合物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有机酸类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如绿原酸、咖啡酸等，具有抗菌、抗病毒、抗炎等作用。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氨基酸和蛋白质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菊花中含有多种氨基酸和蛋白质，如谷氨酸、天冬氨酸等，具有滋补强壮、增强免疫力等作用。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156" r="23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其他类化合物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菊花的药理作用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抗炎作用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具有显著的抗炎作用，能够抑制多种炎症介质的产生。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菊花中的黄酮类化合物和挥发油是其抗炎的主要成分，能够抑制炎症介质的合成和释放，减轻炎症反应，对治疗多种炎症性疾病具有良好效果。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具有广谱抗菌作用，对多种细菌和真菌有效。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菊花中的挥发油、黄酮类化合物和多糖等成分具有抗菌活性，能够抑制多种细菌和真菌的生长，对一些常见的感染性疾病具有一定的预防和治疗作用。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具有抗病毒作用，对多种病毒具有抑制效果。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菊花中的一些成分能够抑制病毒的复制和传播，对流感病毒、疱疹病毒等具有一定的抑制作用，有助于预防和治疗病毒感染性疾病。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具有显著的抗氧化活性，能够清除自由基，保护细胞免受氧化损伤。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菊花中的黄酮类化合物、多酚和多糖等成分具有抗氧化活性，能够清除自由基，抑制氧化反应，对预防和治疗氧化应激相关性疾病具有积极意义。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抗氧化作用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https://d.book118.com/828132075036006043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2024-09-22T18:39:39.845</cp:lastPrinted>
  <dcterms:created xsi:type="dcterms:W3CDTF">2024-09-22T10:39:39Z</dcterms:created>
  <dcterms:modified xsi:type="dcterms:W3CDTF">2024-09-22T10:39:41Z</dcterms:modified>
</cp:coreProperties>
</file>